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Norwester" charset="1" panose="00000506000000000000"/>
      <p:regular r:id="rId8"/>
    </p:embeddedFont>
    <p:embeddedFont>
      <p:font typeface="Glacial Indifference" charset="1" panose="00000000000000000000"/>
      <p:regular r:id="rId9"/>
    </p:embeddedFont>
    <p:embeddedFont>
      <p:font typeface="Glacial Indifference Bold" charset="1" panose="00000800000000000000"/>
      <p:regular r:id="rId10"/>
    </p:embeddedFont>
    <p:embeddedFont>
      <p:font typeface="Glacial Indifference Italics" charset="1" panose="00000000000000000000"/>
      <p:regular r:id="rId11"/>
    </p:embeddedFont>
    <p:embeddedFont>
      <p:font typeface="Glacial Indifference Bold Italics" charset="1" panose="00000800000000000000"/>
      <p:regular r:id="rId12"/>
    </p:embeddedFont>
    <p:embeddedFont>
      <p:font typeface="Arimo" charset="1" panose="020B0604020202020204"/>
      <p:regular r:id="rId13"/>
    </p:embeddedFont>
    <p:embeddedFont>
      <p:font typeface="Arimo Bold" charset="1" panose="020B0704020202020204"/>
      <p:regular r:id="rId14"/>
    </p:embeddedFont>
    <p:embeddedFont>
      <p:font typeface="Arimo Italics" charset="1" panose="020B0604020202090204"/>
      <p:regular r:id="rId15"/>
    </p:embeddedFont>
    <p:embeddedFont>
      <p:font typeface="Arimo Bold Italics" charset="1" panose="020B0704020202090204"/>
      <p:regular r:id="rId16"/>
    </p:embeddedFont>
    <p:embeddedFont>
      <p:font typeface="Montserrat Light" charset="1" panose="00000400000000000000"/>
      <p:regular r:id="rId17"/>
    </p:embeddedFont>
    <p:embeddedFont>
      <p:font typeface="Montserrat Light Bold" charset="1" panose="00000800000000000000"/>
      <p:regular r:id="rId18"/>
    </p:embeddedFont>
    <p:embeddedFont>
      <p:font typeface="Montserrat Light Italics" charset="1" panose="00000400000000000000"/>
      <p:regular r:id="rId19"/>
    </p:embeddedFont>
    <p:embeddedFont>
      <p:font typeface="Montserrat Light Bold Italics" charset="1" panose="00000800000000000000"/>
      <p:regular r:id="rId20"/>
    </p:embeddedFont>
    <p:embeddedFont>
      <p:font typeface="Gagalin" charset="1" panose="00000500000000000000"/>
      <p:regular r:id="rId21"/>
    </p:embeddedFont>
    <p:embeddedFont>
      <p:font typeface="Poppins" charset="1" panose="00000500000000000000"/>
      <p:regular r:id="rId22"/>
    </p:embeddedFont>
    <p:embeddedFont>
      <p:font typeface="Poppins Bold" charset="1" panose="00000800000000000000"/>
      <p:regular r:id="rId23"/>
    </p:embeddedFont>
    <p:embeddedFont>
      <p:font typeface="Poppins Italics" charset="1" panose="00000500000000000000"/>
      <p:regular r:id="rId24"/>
    </p:embeddedFont>
    <p:embeddedFont>
      <p:font typeface="Poppins Bold Italics" charset="1" panose="00000800000000000000"/>
      <p:regular r:id="rId25"/>
    </p:embeddedFont>
    <p:embeddedFont>
      <p:font typeface="Poppins Thin" charset="1" panose="00000300000000000000"/>
      <p:regular r:id="rId26"/>
    </p:embeddedFont>
    <p:embeddedFont>
      <p:font typeface="Poppins Thin Italics" charset="1" panose="00000300000000000000"/>
      <p:regular r:id="rId27"/>
    </p:embeddedFont>
    <p:embeddedFont>
      <p:font typeface="Poppins Extra-Light" charset="1" panose="00000300000000000000"/>
      <p:regular r:id="rId28"/>
    </p:embeddedFont>
    <p:embeddedFont>
      <p:font typeface="Poppins Extra-Light Italics" charset="1" panose="00000300000000000000"/>
      <p:regular r:id="rId29"/>
    </p:embeddedFont>
    <p:embeddedFont>
      <p:font typeface="Poppins Light" charset="1" panose="00000400000000000000"/>
      <p:regular r:id="rId30"/>
    </p:embeddedFont>
    <p:embeddedFont>
      <p:font typeface="Poppins Light Italics" charset="1" panose="00000400000000000000"/>
      <p:regular r:id="rId31"/>
    </p:embeddedFont>
    <p:embeddedFont>
      <p:font typeface="Poppins Medium" charset="1" panose="00000600000000000000"/>
      <p:regular r:id="rId32"/>
    </p:embeddedFont>
    <p:embeddedFont>
      <p:font typeface="Poppins Medium Italics" charset="1" panose="00000600000000000000"/>
      <p:regular r:id="rId33"/>
    </p:embeddedFont>
    <p:embeddedFont>
      <p:font typeface="Poppins Semi-Bold" charset="1" panose="00000700000000000000"/>
      <p:regular r:id="rId34"/>
    </p:embeddedFont>
    <p:embeddedFont>
      <p:font typeface="Poppins Semi-Bold Italics" charset="1" panose="00000700000000000000"/>
      <p:regular r:id="rId35"/>
    </p:embeddedFont>
    <p:embeddedFont>
      <p:font typeface="Poppins Ultra-Bold" charset="1" panose="00000900000000000000"/>
      <p:regular r:id="rId36"/>
    </p:embeddedFont>
    <p:embeddedFont>
      <p:font typeface="Poppins Ultra-Bold Italics" charset="1" panose="00000900000000000000"/>
      <p:regular r:id="rId37"/>
    </p:embeddedFont>
    <p:embeddedFont>
      <p:font typeface="Poppins Heavy" charset="1" panose="00000A00000000000000"/>
      <p:regular r:id="rId38"/>
    </p:embeddedFont>
    <p:embeddedFont>
      <p:font typeface="Poppins Heavy Italics" charset="1" panose="00000A00000000000000"/>
      <p:regular r:id="rId39"/>
    </p:embeddedFont>
    <p:embeddedFont>
      <p:font typeface="Inter" charset="1" panose="020B0502030000000004"/>
      <p:regular r:id="rId40"/>
    </p:embeddedFont>
    <p:embeddedFont>
      <p:font typeface="Inter Bold" charset="1" panose="020B0802030000000004"/>
      <p:regular r:id="rId41"/>
    </p:embeddedFont>
    <p:embeddedFont>
      <p:font typeface="Inter Italics" charset="1" panose="020B0502030000000004"/>
      <p:regular r:id="rId42"/>
    </p:embeddedFont>
    <p:embeddedFont>
      <p:font typeface="Inter Bold Italics" charset="1" panose="020B0802030000000004"/>
      <p:regular r:id="rId43"/>
    </p:embeddedFont>
    <p:embeddedFont>
      <p:font typeface="Inter Thin" charset="1" panose="020B0A02050000000004"/>
      <p:regular r:id="rId44"/>
    </p:embeddedFont>
    <p:embeddedFont>
      <p:font typeface="Inter Thin Italics" charset="1" panose="020B0A02050000000004"/>
      <p:regular r:id="rId45"/>
    </p:embeddedFont>
    <p:embeddedFont>
      <p:font typeface="Inter Extra-Light" charset="1" panose="02000503000000020004"/>
      <p:regular r:id="rId46"/>
    </p:embeddedFont>
    <p:embeddedFont>
      <p:font typeface="Inter Light" charset="1" panose="02000503000000020004"/>
      <p:regular r:id="rId47"/>
    </p:embeddedFont>
    <p:embeddedFont>
      <p:font typeface="Inter Medium" charset="1" panose="02000503000000020004"/>
      <p:regular r:id="rId48"/>
    </p:embeddedFont>
    <p:embeddedFont>
      <p:font typeface="Inter Semi-Bold" charset="1" panose="02000503000000020004"/>
      <p:regular r:id="rId49"/>
    </p:embeddedFont>
    <p:embeddedFont>
      <p:font typeface="Inter Ultra-Bold" charset="1" panose="02000503000000020004"/>
      <p:regular r:id="rId50"/>
    </p:embeddedFont>
    <p:embeddedFont>
      <p:font typeface="Inter Heavy" charset="1" panose="020005030000000200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2018" r="0" b="-104648"/>
            </a:stretch>
          </a:blipFill>
        </p:spPr>
      </p:sp>
      <p:sp>
        <p:nvSpPr>
          <p:cNvPr name="TextBox 3" id="3"/>
          <p:cNvSpPr txBox="true"/>
          <p:nvPr/>
        </p:nvSpPr>
        <p:spPr>
          <a:xfrm rot="0">
            <a:off x="1133475" y="1632193"/>
            <a:ext cx="7268762" cy="1595756"/>
          </a:xfrm>
          <a:prstGeom prst="rect">
            <a:avLst/>
          </a:prstGeom>
        </p:spPr>
        <p:txBody>
          <a:bodyPr anchor="t" rtlCol="false" tIns="0" lIns="0" bIns="0" rIns="0">
            <a:spAutoFit/>
          </a:bodyPr>
          <a:lstStyle/>
          <a:p>
            <a:pPr>
              <a:lnSpc>
                <a:spcPts val="12319"/>
              </a:lnSpc>
              <a:spcBef>
                <a:spcPct val="0"/>
              </a:spcBef>
            </a:pPr>
            <a:r>
              <a:rPr lang="en-US" sz="8799">
                <a:solidFill>
                  <a:srgbClr val="A1A621"/>
                </a:solidFill>
                <a:latin typeface="Poppins Bold"/>
              </a:rPr>
              <a:t>Delicious</a:t>
            </a:r>
          </a:p>
        </p:txBody>
      </p:sp>
      <p:sp>
        <p:nvSpPr>
          <p:cNvPr name="TextBox 4" id="4"/>
          <p:cNvSpPr txBox="true"/>
          <p:nvPr/>
        </p:nvSpPr>
        <p:spPr>
          <a:xfrm rot="0">
            <a:off x="3062210" y="3085074"/>
            <a:ext cx="5959152" cy="381503"/>
          </a:xfrm>
          <a:prstGeom prst="rect">
            <a:avLst/>
          </a:prstGeom>
        </p:spPr>
        <p:txBody>
          <a:bodyPr anchor="t" rtlCol="false" tIns="0" lIns="0" bIns="0" rIns="0">
            <a:spAutoFit/>
          </a:bodyPr>
          <a:lstStyle/>
          <a:p>
            <a:pPr>
              <a:lnSpc>
                <a:spcPts val="3122"/>
              </a:lnSpc>
              <a:spcBef>
                <a:spcPct val="0"/>
              </a:spcBef>
            </a:pPr>
            <a:r>
              <a:rPr lang="en-US" sz="2230">
                <a:solidFill>
                  <a:srgbClr val="A6A6A6"/>
                </a:solidFill>
                <a:latin typeface="Inter"/>
              </a:rPr>
              <a:t>Recipe Book</a:t>
            </a:r>
          </a:p>
        </p:txBody>
      </p:sp>
      <p:grpSp>
        <p:nvGrpSpPr>
          <p:cNvPr name="Group 5" id="5"/>
          <p:cNvGrpSpPr>
            <a:grpSpLocks noChangeAspect="true"/>
          </p:cNvGrpSpPr>
          <p:nvPr/>
        </p:nvGrpSpPr>
        <p:grpSpPr>
          <a:xfrm rot="0">
            <a:off x="1232269" y="937746"/>
            <a:ext cx="1039876" cy="1018297"/>
            <a:chOff x="-72390" y="7620"/>
            <a:chExt cx="6487160" cy="6352540"/>
          </a:xfrm>
        </p:grpSpPr>
        <p:sp>
          <p:nvSpPr>
            <p:cNvPr name="Freeform 6" id="6"/>
            <p:cNvSpPr/>
            <p:nvPr/>
          </p:nvSpPr>
          <p:spPr>
            <a:xfrm flipH="false" flipV="false" rot="0">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825F43"/>
            </a:solidFill>
          </p:spPr>
        </p:sp>
      </p:grpSp>
      <p:sp>
        <p:nvSpPr>
          <p:cNvPr name="Freeform 7" id="7"/>
          <p:cNvSpPr/>
          <p:nvPr/>
        </p:nvSpPr>
        <p:spPr>
          <a:xfrm flipH="false" flipV="false" rot="0">
            <a:off x="1378002" y="1178148"/>
            <a:ext cx="748409" cy="537494"/>
          </a:xfrm>
          <a:custGeom>
            <a:avLst/>
            <a:gdLst/>
            <a:ahLst/>
            <a:cxnLst/>
            <a:rect r="r" b="b" t="t" l="l"/>
            <a:pathLst>
              <a:path h="537494" w="748409">
                <a:moveTo>
                  <a:pt x="0" y="0"/>
                </a:moveTo>
                <a:lnTo>
                  <a:pt x="748409" y="0"/>
                </a:lnTo>
                <a:lnTo>
                  <a:pt x="748409" y="537494"/>
                </a:lnTo>
                <a:lnTo>
                  <a:pt x="0" y="537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551124" y="2140569"/>
            <a:ext cx="4993339" cy="1543050"/>
            <a:chOff x="0" y="0"/>
            <a:chExt cx="1315118" cy="406400"/>
          </a:xfrm>
        </p:grpSpPr>
        <p:sp>
          <p:nvSpPr>
            <p:cNvPr name="Freeform 4" id="4"/>
            <p:cNvSpPr/>
            <p:nvPr/>
          </p:nvSpPr>
          <p:spPr>
            <a:xfrm flipH="false" flipV="false" rot="0">
              <a:off x="0" y="0"/>
              <a:ext cx="1315118" cy="406400"/>
            </a:xfrm>
            <a:custGeom>
              <a:avLst/>
              <a:gdLst/>
              <a:ahLst/>
              <a:cxnLst/>
              <a:rect r="r" b="b" t="t" l="l"/>
              <a:pathLst>
                <a:path h="406400" w="1315118">
                  <a:moveTo>
                    <a:pt x="0" y="0"/>
                  </a:moveTo>
                  <a:lnTo>
                    <a:pt x="1315118" y="0"/>
                  </a:lnTo>
                  <a:lnTo>
                    <a:pt x="1315118" y="406400"/>
                  </a:lnTo>
                  <a:lnTo>
                    <a:pt x="0" y="406400"/>
                  </a:lnTo>
                  <a:close/>
                </a:path>
              </a:pathLst>
            </a:custGeom>
            <a:solidFill>
              <a:srgbClr val="465902"/>
            </a:solidFill>
          </p:spPr>
        </p:sp>
        <p:sp>
          <p:nvSpPr>
            <p:cNvPr name="TextBox 5" id="5"/>
            <p:cNvSpPr txBox="true"/>
            <p:nvPr/>
          </p:nvSpPr>
          <p:spPr>
            <a:xfrm>
              <a:off x="0" y="0"/>
              <a:ext cx="1315118" cy="406400"/>
            </a:xfrm>
            <a:prstGeom prst="rect">
              <a:avLst/>
            </a:prstGeom>
          </p:spPr>
          <p:txBody>
            <a:bodyPr anchor="ctr" rtlCol="false" tIns="50800" lIns="50800" bIns="50800" rIns="50800"/>
            <a:lstStyle/>
            <a:p>
              <a:pPr algn="ctr">
                <a:lnSpc>
                  <a:spcPts val="1791"/>
                </a:lnSpc>
              </a:pPr>
            </a:p>
          </p:txBody>
        </p:sp>
      </p:grpSp>
      <p:grpSp>
        <p:nvGrpSpPr>
          <p:cNvPr name="Group 6" id="6"/>
          <p:cNvGrpSpPr/>
          <p:nvPr/>
        </p:nvGrpSpPr>
        <p:grpSpPr>
          <a:xfrm rot="0">
            <a:off x="825962" y="1576037"/>
            <a:ext cx="3567463" cy="3567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77" r="0" b="-277"/>
              </a:stretch>
            </a:blipFill>
          </p:spPr>
        </p:sp>
      </p:grpSp>
      <p:grpSp>
        <p:nvGrpSpPr>
          <p:cNvPr name="Group 8" id="8"/>
          <p:cNvGrpSpPr/>
          <p:nvPr/>
        </p:nvGrpSpPr>
        <p:grpSpPr>
          <a:xfrm rot="0">
            <a:off x="10053889" y="3216894"/>
            <a:ext cx="4993339" cy="1543050"/>
            <a:chOff x="0" y="0"/>
            <a:chExt cx="1315118" cy="406400"/>
          </a:xfrm>
        </p:grpSpPr>
        <p:sp>
          <p:nvSpPr>
            <p:cNvPr name="Freeform 9" id="9"/>
            <p:cNvSpPr/>
            <p:nvPr/>
          </p:nvSpPr>
          <p:spPr>
            <a:xfrm flipH="false" flipV="false" rot="0">
              <a:off x="0" y="0"/>
              <a:ext cx="1315118" cy="406400"/>
            </a:xfrm>
            <a:custGeom>
              <a:avLst/>
              <a:gdLst/>
              <a:ahLst/>
              <a:cxnLst/>
              <a:rect r="r" b="b" t="t" l="l"/>
              <a:pathLst>
                <a:path h="406400" w="1315118">
                  <a:moveTo>
                    <a:pt x="0" y="0"/>
                  </a:moveTo>
                  <a:lnTo>
                    <a:pt x="1315118" y="0"/>
                  </a:lnTo>
                  <a:lnTo>
                    <a:pt x="1315118" y="406400"/>
                  </a:lnTo>
                  <a:lnTo>
                    <a:pt x="0" y="406400"/>
                  </a:lnTo>
                  <a:close/>
                </a:path>
              </a:pathLst>
            </a:custGeom>
            <a:solidFill>
              <a:srgbClr val="465902"/>
            </a:solidFill>
          </p:spPr>
        </p:sp>
        <p:sp>
          <p:nvSpPr>
            <p:cNvPr name="TextBox 10" id="10"/>
            <p:cNvSpPr txBox="true"/>
            <p:nvPr/>
          </p:nvSpPr>
          <p:spPr>
            <a:xfrm>
              <a:off x="0" y="0"/>
              <a:ext cx="1315118" cy="406400"/>
            </a:xfrm>
            <a:prstGeom prst="rect">
              <a:avLst/>
            </a:prstGeom>
          </p:spPr>
          <p:txBody>
            <a:bodyPr anchor="ctr" rtlCol="false" tIns="50800" lIns="50800" bIns="50800" rIns="50800"/>
            <a:lstStyle/>
            <a:p>
              <a:pPr algn="ctr">
                <a:lnSpc>
                  <a:spcPts val="1791"/>
                </a:lnSpc>
              </a:pPr>
            </a:p>
          </p:txBody>
        </p:sp>
      </p:grpSp>
      <p:grpSp>
        <p:nvGrpSpPr>
          <p:cNvPr name="Group 11" id="11"/>
          <p:cNvGrpSpPr/>
          <p:nvPr/>
        </p:nvGrpSpPr>
        <p:grpSpPr>
          <a:xfrm rot="0">
            <a:off x="14140994" y="1741302"/>
            <a:ext cx="3567463" cy="35674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5029" r="0" b="-25029"/>
              </a:stretch>
            </a:blipFill>
          </p:spPr>
        </p:sp>
      </p:grpSp>
      <p:grpSp>
        <p:nvGrpSpPr>
          <p:cNvPr name="Group 13" id="13"/>
          <p:cNvGrpSpPr/>
          <p:nvPr/>
        </p:nvGrpSpPr>
        <p:grpSpPr>
          <a:xfrm rot="0">
            <a:off x="3474924" y="6591837"/>
            <a:ext cx="4993339" cy="1543050"/>
            <a:chOff x="0" y="0"/>
            <a:chExt cx="1315118" cy="406400"/>
          </a:xfrm>
        </p:grpSpPr>
        <p:sp>
          <p:nvSpPr>
            <p:cNvPr name="Freeform 14" id="14"/>
            <p:cNvSpPr/>
            <p:nvPr/>
          </p:nvSpPr>
          <p:spPr>
            <a:xfrm flipH="false" flipV="false" rot="0">
              <a:off x="0" y="0"/>
              <a:ext cx="1315118" cy="406400"/>
            </a:xfrm>
            <a:custGeom>
              <a:avLst/>
              <a:gdLst/>
              <a:ahLst/>
              <a:cxnLst/>
              <a:rect r="r" b="b" t="t" l="l"/>
              <a:pathLst>
                <a:path h="406400" w="1315118">
                  <a:moveTo>
                    <a:pt x="0" y="0"/>
                  </a:moveTo>
                  <a:lnTo>
                    <a:pt x="1315118" y="0"/>
                  </a:lnTo>
                  <a:lnTo>
                    <a:pt x="1315118" y="406400"/>
                  </a:lnTo>
                  <a:lnTo>
                    <a:pt x="0" y="406400"/>
                  </a:lnTo>
                  <a:close/>
                </a:path>
              </a:pathLst>
            </a:custGeom>
            <a:solidFill>
              <a:srgbClr val="465902"/>
            </a:solidFill>
          </p:spPr>
        </p:sp>
        <p:sp>
          <p:nvSpPr>
            <p:cNvPr name="TextBox 15" id="15"/>
            <p:cNvSpPr txBox="true"/>
            <p:nvPr/>
          </p:nvSpPr>
          <p:spPr>
            <a:xfrm>
              <a:off x="0" y="0"/>
              <a:ext cx="1315118" cy="406400"/>
            </a:xfrm>
            <a:prstGeom prst="rect">
              <a:avLst/>
            </a:prstGeom>
          </p:spPr>
          <p:txBody>
            <a:bodyPr anchor="ctr" rtlCol="false" tIns="50800" lIns="50800" bIns="50800" rIns="50800"/>
            <a:lstStyle/>
            <a:p>
              <a:pPr algn="ctr">
                <a:lnSpc>
                  <a:spcPts val="1791"/>
                </a:lnSpc>
              </a:pPr>
            </a:p>
          </p:txBody>
        </p:sp>
      </p:grpSp>
      <p:grpSp>
        <p:nvGrpSpPr>
          <p:cNvPr name="Group 16" id="16"/>
          <p:cNvGrpSpPr/>
          <p:nvPr/>
        </p:nvGrpSpPr>
        <p:grpSpPr>
          <a:xfrm rot="0">
            <a:off x="825962" y="6057392"/>
            <a:ext cx="3567463" cy="356746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124" r="0" b="-2124"/>
              </a:stretch>
            </a:blipFill>
          </p:spPr>
        </p:sp>
      </p:grpSp>
      <p:grpSp>
        <p:nvGrpSpPr>
          <p:cNvPr name="Group 18" id="18"/>
          <p:cNvGrpSpPr/>
          <p:nvPr/>
        </p:nvGrpSpPr>
        <p:grpSpPr>
          <a:xfrm rot="0">
            <a:off x="10053889" y="7850648"/>
            <a:ext cx="4993339" cy="1543050"/>
            <a:chOff x="0" y="0"/>
            <a:chExt cx="1315118" cy="406400"/>
          </a:xfrm>
        </p:grpSpPr>
        <p:sp>
          <p:nvSpPr>
            <p:cNvPr name="Freeform 19" id="19"/>
            <p:cNvSpPr/>
            <p:nvPr/>
          </p:nvSpPr>
          <p:spPr>
            <a:xfrm flipH="false" flipV="false" rot="0">
              <a:off x="0" y="0"/>
              <a:ext cx="1315118" cy="406400"/>
            </a:xfrm>
            <a:custGeom>
              <a:avLst/>
              <a:gdLst/>
              <a:ahLst/>
              <a:cxnLst/>
              <a:rect r="r" b="b" t="t" l="l"/>
              <a:pathLst>
                <a:path h="406400" w="1315118">
                  <a:moveTo>
                    <a:pt x="0" y="0"/>
                  </a:moveTo>
                  <a:lnTo>
                    <a:pt x="1315118" y="0"/>
                  </a:lnTo>
                  <a:lnTo>
                    <a:pt x="1315118" y="406400"/>
                  </a:lnTo>
                  <a:lnTo>
                    <a:pt x="0" y="406400"/>
                  </a:lnTo>
                  <a:close/>
                </a:path>
              </a:pathLst>
            </a:custGeom>
            <a:solidFill>
              <a:srgbClr val="465902"/>
            </a:solidFill>
          </p:spPr>
        </p:sp>
        <p:sp>
          <p:nvSpPr>
            <p:cNvPr name="TextBox 20" id="20"/>
            <p:cNvSpPr txBox="true"/>
            <p:nvPr/>
          </p:nvSpPr>
          <p:spPr>
            <a:xfrm>
              <a:off x="0" y="0"/>
              <a:ext cx="1315118" cy="406400"/>
            </a:xfrm>
            <a:prstGeom prst="rect">
              <a:avLst/>
            </a:prstGeom>
          </p:spPr>
          <p:txBody>
            <a:bodyPr anchor="ctr" rtlCol="false" tIns="50800" lIns="50800" bIns="50800" rIns="50800"/>
            <a:lstStyle/>
            <a:p>
              <a:pPr algn="ctr">
                <a:lnSpc>
                  <a:spcPts val="1791"/>
                </a:lnSpc>
              </a:pPr>
            </a:p>
          </p:txBody>
        </p:sp>
      </p:grpSp>
      <p:grpSp>
        <p:nvGrpSpPr>
          <p:cNvPr name="Group 21" id="21"/>
          <p:cNvGrpSpPr/>
          <p:nvPr/>
        </p:nvGrpSpPr>
        <p:grpSpPr>
          <a:xfrm rot="0">
            <a:off x="14140994" y="6057392"/>
            <a:ext cx="3567463" cy="356746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41954" r="0" b="-41954"/>
              </a:stretch>
            </a:blipFill>
          </p:spPr>
        </p:sp>
      </p:grpSp>
      <p:grpSp>
        <p:nvGrpSpPr>
          <p:cNvPr name="Group 23" id="23"/>
          <p:cNvGrpSpPr/>
          <p:nvPr/>
        </p:nvGrpSpPr>
        <p:grpSpPr>
          <a:xfrm rot="0">
            <a:off x="6246239" y="-260100"/>
            <a:ext cx="9067253" cy="1610550"/>
            <a:chOff x="0" y="0"/>
            <a:chExt cx="12089671" cy="2147400"/>
          </a:xfrm>
        </p:grpSpPr>
        <p:sp>
          <p:nvSpPr>
            <p:cNvPr name="TextBox 24" id="24"/>
            <p:cNvSpPr txBox="true"/>
            <p:nvPr/>
          </p:nvSpPr>
          <p:spPr>
            <a:xfrm rot="0">
              <a:off x="0" y="592433"/>
              <a:ext cx="12089671" cy="1554967"/>
            </a:xfrm>
            <a:prstGeom prst="rect">
              <a:avLst/>
            </a:prstGeom>
          </p:spPr>
          <p:txBody>
            <a:bodyPr anchor="t" rtlCol="false" tIns="0" lIns="0" bIns="0" rIns="0">
              <a:spAutoFit/>
            </a:bodyPr>
            <a:lstStyle/>
            <a:p>
              <a:pPr algn="l">
                <a:lnSpc>
                  <a:spcPts val="8630"/>
                </a:lnSpc>
              </a:pPr>
              <a:r>
                <a:rPr lang="en-US" sz="8219" spc="164">
                  <a:solidFill>
                    <a:srgbClr val="000000"/>
                  </a:solidFill>
                  <a:latin typeface="Gagalin"/>
                </a:rPr>
                <a:t>TEAM MEMBERS</a:t>
              </a:r>
            </a:p>
          </p:txBody>
        </p:sp>
        <p:sp>
          <p:nvSpPr>
            <p:cNvPr name="TextBox 25" id="25"/>
            <p:cNvSpPr txBox="true"/>
            <p:nvPr/>
          </p:nvSpPr>
          <p:spPr>
            <a:xfrm rot="0">
              <a:off x="0" y="648800"/>
              <a:ext cx="12089671" cy="352152"/>
            </a:xfrm>
            <a:prstGeom prst="rect">
              <a:avLst/>
            </a:prstGeom>
          </p:spPr>
          <p:txBody>
            <a:bodyPr anchor="t" rtlCol="false" tIns="0" lIns="0" bIns="0" rIns="0">
              <a:spAutoFit/>
            </a:bodyPr>
            <a:lstStyle/>
            <a:p>
              <a:pPr algn="l">
                <a:lnSpc>
                  <a:spcPts val="2219"/>
                </a:lnSpc>
              </a:pPr>
            </a:p>
          </p:txBody>
        </p:sp>
        <p:sp>
          <p:nvSpPr>
            <p:cNvPr name="TextBox 26" id="26"/>
            <p:cNvSpPr txBox="true"/>
            <p:nvPr/>
          </p:nvSpPr>
          <p:spPr>
            <a:xfrm rot="0">
              <a:off x="0" y="1390155"/>
              <a:ext cx="12089671" cy="276690"/>
            </a:xfrm>
            <a:prstGeom prst="rect">
              <a:avLst/>
            </a:prstGeom>
          </p:spPr>
          <p:txBody>
            <a:bodyPr anchor="t" rtlCol="false" tIns="0" lIns="0" bIns="0" rIns="0">
              <a:spAutoFit/>
            </a:bodyPr>
            <a:lstStyle/>
            <a:p>
              <a:pPr algn="l">
                <a:lnSpc>
                  <a:spcPts val="1761"/>
                </a:lnSpc>
              </a:pPr>
            </a:p>
          </p:txBody>
        </p:sp>
        <p:sp>
          <p:nvSpPr>
            <p:cNvPr name="TextBox 27" id="27"/>
            <p:cNvSpPr txBox="true"/>
            <p:nvPr/>
          </p:nvSpPr>
          <p:spPr>
            <a:xfrm rot="0">
              <a:off x="0" y="-19050"/>
              <a:ext cx="12089671" cy="213876"/>
            </a:xfrm>
            <a:prstGeom prst="rect">
              <a:avLst/>
            </a:prstGeom>
          </p:spPr>
          <p:txBody>
            <a:bodyPr anchor="t" rtlCol="false" tIns="0" lIns="0" bIns="0" rIns="0">
              <a:spAutoFit/>
            </a:bodyPr>
            <a:lstStyle/>
            <a:p>
              <a:pPr algn="l">
                <a:lnSpc>
                  <a:spcPts val="1397"/>
                </a:lnSpc>
              </a:pPr>
            </a:p>
          </p:txBody>
        </p:sp>
      </p:grpSp>
      <p:grpSp>
        <p:nvGrpSpPr>
          <p:cNvPr name="Group 28" id="28"/>
          <p:cNvGrpSpPr/>
          <p:nvPr/>
        </p:nvGrpSpPr>
        <p:grpSpPr>
          <a:xfrm rot="0">
            <a:off x="10325163" y="3123227"/>
            <a:ext cx="6253211" cy="803613"/>
            <a:chOff x="0" y="0"/>
            <a:chExt cx="8337615" cy="1071483"/>
          </a:xfrm>
        </p:grpSpPr>
        <p:sp>
          <p:nvSpPr>
            <p:cNvPr name="TextBox 29" id="29"/>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BHAVIKA GOYAL</a:t>
              </a:r>
            </a:p>
          </p:txBody>
        </p:sp>
        <p:sp>
          <p:nvSpPr>
            <p:cNvPr name="TextBox 30" id="30"/>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31" id="31"/>
          <p:cNvGrpSpPr/>
          <p:nvPr/>
        </p:nvGrpSpPr>
        <p:grpSpPr>
          <a:xfrm rot="0">
            <a:off x="4526655" y="2140569"/>
            <a:ext cx="6253211" cy="803613"/>
            <a:chOff x="0" y="0"/>
            <a:chExt cx="8337615" cy="1071483"/>
          </a:xfrm>
        </p:grpSpPr>
        <p:sp>
          <p:nvSpPr>
            <p:cNvPr name="TextBox 32" id="32"/>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BHUMI GARG</a:t>
              </a:r>
            </a:p>
          </p:txBody>
        </p:sp>
        <p:sp>
          <p:nvSpPr>
            <p:cNvPr name="TextBox 33" id="33"/>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34" id="34"/>
          <p:cNvGrpSpPr/>
          <p:nvPr/>
        </p:nvGrpSpPr>
        <p:grpSpPr>
          <a:xfrm rot="0">
            <a:off x="4526655" y="6559750"/>
            <a:ext cx="6253211" cy="803613"/>
            <a:chOff x="0" y="0"/>
            <a:chExt cx="8337615" cy="1071483"/>
          </a:xfrm>
        </p:grpSpPr>
        <p:sp>
          <p:nvSpPr>
            <p:cNvPr name="TextBox 35" id="35"/>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DRISHYA SOOD</a:t>
              </a:r>
            </a:p>
          </p:txBody>
        </p:sp>
        <p:sp>
          <p:nvSpPr>
            <p:cNvPr name="TextBox 36" id="36"/>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37" id="37"/>
          <p:cNvGrpSpPr/>
          <p:nvPr/>
        </p:nvGrpSpPr>
        <p:grpSpPr>
          <a:xfrm rot="0">
            <a:off x="10325163" y="7733081"/>
            <a:ext cx="6253211" cy="803613"/>
            <a:chOff x="0" y="0"/>
            <a:chExt cx="8337615" cy="1071483"/>
          </a:xfrm>
        </p:grpSpPr>
        <p:sp>
          <p:nvSpPr>
            <p:cNvPr name="TextBox 38" id="38"/>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HIMANSHU KHOLI</a:t>
              </a:r>
            </a:p>
          </p:txBody>
        </p:sp>
        <p:sp>
          <p:nvSpPr>
            <p:cNvPr name="TextBox 39" id="39"/>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40" id="40"/>
          <p:cNvGrpSpPr/>
          <p:nvPr/>
        </p:nvGrpSpPr>
        <p:grpSpPr>
          <a:xfrm rot="0">
            <a:off x="10578685" y="3734756"/>
            <a:ext cx="6253211" cy="803613"/>
            <a:chOff x="0" y="0"/>
            <a:chExt cx="8337615" cy="1071483"/>
          </a:xfrm>
        </p:grpSpPr>
        <p:sp>
          <p:nvSpPr>
            <p:cNvPr name="TextBox 41" id="41"/>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2210990219</a:t>
              </a:r>
            </a:p>
          </p:txBody>
        </p:sp>
        <p:sp>
          <p:nvSpPr>
            <p:cNvPr name="TextBox 42" id="42"/>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43" id="43"/>
          <p:cNvGrpSpPr/>
          <p:nvPr/>
        </p:nvGrpSpPr>
        <p:grpSpPr>
          <a:xfrm rot="0">
            <a:off x="4732956" y="2721421"/>
            <a:ext cx="6253211" cy="803613"/>
            <a:chOff x="0" y="0"/>
            <a:chExt cx="8337615" cy="1071483"/>
          </a:xfrm>
        </p:grpSpPr>
        <p:sp>
          <p:nvSpPr>
            <p:cNvPr name="TextBox 44" id="44"/>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2210990226</a:t>
              </a:r>
            </a:p>
          </p:txBody>
        </p:sp>
        <p:sp>
          <p:nvSpPr>
            <p:cNvPr name="TextBox 45" id="45"/>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46" id="46"/>
          <p:cNvGrpSpPr/>
          <p:nvPr/>
        </p:nvGrpSpPr>
        <p:grpSpPr>
          <a:xfrm rot="0">
            <a:off x="10578685" y="8220367"/>
            <a:ext cx="6253211" cy="803613"/>
            <a:chOff x="0" y="0"/>
            <a:chExt cx="8337615" cy="1071483"/>
          </a:xfrm>
        </p:grpSpPr>
        <p:sp>
          <p:nvSpPr>
            <p:cNvPr name="TextBox 47" id="47"/>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2210990404</a:t>
              </a:r>
            </a:p>
          </p:txBody>
        </p:sp>
        <p:sp>
          <p:nvSpPr>
            <p:cNvPr name="TextBox 48" id="48"/>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grpSp>
        <p:nvGrpSpPr>
          <p:cNvPr name="Group 49" id="49"/>
          <p:cNvGrpSpPr/>
          <p:nvPr/>
        </p:nvGrpSpPr>
        <p:grpSpPr>
          <a:xfrm rot="0">
            <a:off x="4732956" y="7141194"/>
            <a:ext cx="6253211" cy="803613"/>
            <a:chOff x="0" y="0"/>
            <a:chExt cx="8337615" cy="1071483"/>
          </a:xfrm>
        </p:grpSpPr>
        <p:sp>
          <p:nvSpPr>
            <p:cNvPr name="TextBox 50" id="50"/>
            <p:cNvSpPr txBox="true"/>
            <p:nvPr/>
          </p:nvSpPr>
          <p:spPr>
            <a:xfrm rot="0">
              <a:off x="0" y="333831"/>
              <a:ext cx="8337615" cy="737653"/>
            </a:xfrm>
            <a:prstGeom prst="rect">
              <a:avLst/>
            </a:prstGeom>
          </p:spPr>
          <p:txBody>
            <a:bodyPr anchor="t" rtlCol="false" tIns="0" lIns="0" bIns="0" rIns="0">
              <a:spAutoFit/>
            </a:bodyPr>
            <a:lstStyle/>
            <a:p>
              <a:pPr algn="l">
                <a:lnSpc>
                  <a:spcPts val="4115"/>
                </a:lnSpc>
              </a:pPr>
              <a:r>
                <a:rPr lang="en-US" sz="3919" spc="78">
                  <a:solidFill>
                    <a:srgbClr val="FFFFFF"/>
                  </a:solidFill>
                  <a:latin typeface="Norwester"/>
                </a:rPr>
                <a:t>2210990307</a:t>
              </a:r>
            </a:p>
          </p:txBody>
        </p:sp>
        <p:sp>
          <p:nvSpPr>
            <p:cNvPr name="TextBox 51" id="51"/>
            <p:cNvSpPr txBox="true"/>
            <p:nvPr/>
          </p:nvSpPr>
          <p:spPr>
            <a:xfrm rot="0">
              <a:off x="0" y="-9525"/>
              <a:ext cx="8337615" cy="126146"/>
            </a:xfrm>
            <a:prstGeom prst="rect">
              <a:avLst/>
            </a:prstGeom>
          </p:spPr>
          <p:txBody>
            <a:bodyPr anchor="t" rtlCol="false" tIns="0" lIns="0" bIns="0" rIns="0">
              <a:spAutoFit/>
            </a:bodyPr>
            <a:lstStyle/>
            <a:p>
              <a:pPr algn="l">
                <a:lnSpc>
                  <a:spcPts val="836"/>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642011" y="4992698"/>
            <a:ext cx="6563469" cy="1286459"/>
          </a:xfrm>
          <a:prstGeom prst="rect">
            <a:avLst/>
          </a:prstGeom>
        </p:spPr>
        <p:txBody>
          <a:bodyPr anchor="t" rtlCol="false" tIns="0" lIns="0" bIns="0" rIns="0">
            <a:spAutoFit/>
          </a:bodyPr>
          <a:lstStyle/>
          <a:p>
            <a:pPr algn="l" marL="0" indent="0" lvl="0">
              <a:lnSpc>
                <a:spcPts val="9942"/>
              </a:lnSpc>
              <a:spcBef>
                <a:spcPct val="0"/>
              </a:spcBef>
            </a:pPr>
            <a:r>
              <a:rPr lang="en-US" sz="7101">
                <a:solidFill>
                  <a:srgbClr val="465902"/>
                </a:solidFill>
                <a:latin typeface="Poppins Bold"/>
              </a:rPr>
              <a:t>Thank You!</a:t>
            </a:r>
          </a:p>
        </p:txBody>
      </p:sp>
      <p:grpSp>
        <p:nvGrpSpPr>
          <p:cNvPr name="Group 4" id="4"/>
          <p:cNvGrpSpPr/>
          <p:nvPr/>
        </p:nvGrpSpPr>
        <p:grpSpPr>
          <a:xfrm rot="0">
            <a:off x="0" y="5740702"/>
            <a:ext cx="1427589" cy="170584"/>
            <a:chOff x="0" y="0"/>
            <a:chExt cx="2630287" cy="314295"/>
          </a:xfrm>
        </p:grpSpPr>
        <p:sp>
          <p:nvSpPr>
            <p:cNvPr name="Freeform 5" id="5"/>
            <p:cNvSpPr/>
            <p:nvPr/>
          </p:nvSpPr>
          <p:spPr>
            <a:xfrm flipH="false" flipV="false" rot="0">
              <a:off x="0" y="0"/>
              <a:ext cx="2630287" cy="314295"/>
            </a:xfrm>
            <a:custGeom>
              <a:avLst/>
              <a:gdLst/>
              <a:ahLst/>
              <a:cxnLst/>
              <a:rect r="r" b="b" t="t" l="l"/>
              <a:pathLst>
                <a:path h="314295" w="2630287">
                  <a:moveTo>
                    <a:pt x="0" y="0"/>
                  </a:moveTo>
                  <a:lnTo>
                    <a:pt x="2630287" y="0"/>
                  </a:lnTo>
                  <a:lnTo>
                    <a:pt x="2630287" y="314295"/>
                  </a:lnTo>
                  <a:lnTo>
                    <a:pt x="0" y="314295"/>
                  </a:lnTo>
                  <a:close/>
                </a:path>
              </a:pathLst>
            </a:custGeom>
            <a:solidFill>
              <a:srgbClr val="A1A621"/>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60048" y="7948364"/>
            <a:ext cx="4979489" cy="983449"/>
          </a:xfrm>
          <a:custGeom>
            <a:avLst/>
            <a:gdLst/>
            <a:ahLst/>
            <a:cxnLst/>
            <a:rect r="r" b="b" t="t" l="l"/>
            <a:pathLst>
              <a:path h="983449" w="4979489">
                <a:moveTo>
                  <a:pt x="0" y="0"/>
                </a:moveTo>
                <a:lnTo>
                  <a:pt x="4979489" y="0"/>
                </a:lnTo>
                <a:lnTo>
                  <a:pt x="4979489" y="983449"/>
                </a:lnTo>
                <a:lnTo>
                  <a:pt x="0" y="983449"/>
                </a:lnTo>
                <a:lnTo>
                  <a:pt x="0" y="0"/>
                </a:lnTo>
                <a:close/>
              </a:path>
            </a:pathLst>
          </a:custGeom>
          <a:blipFill>
            <a:blip r:embed="rId2">
              <a:alphaModFix amt="19999"/>
            </a:blip>
            <a:stretch>
              <a:fillRect l="0" t="0" r="0" b="0"/>
            </a:stretch>
          </a:blipFill>
        </p:spPr>
      </p:sp>
      <p:sp>
        <p:nvSpPr>
          <p:cNvPr name="Freeform 3" id="3"/>
          <p:cNvSpPr/>
          <p:nvPr/>
        </p:nvSpPr>
        <p:spPr>
          <a:xfrm flipH="true" flipV="false" rot="0">
            <a:off x="460048" y="1375791"/>
            <a:ext cx="3250609" cy="7394751"/>
          </a:xfrm>
          <a:custGeom>
            <a:avLst/>
            <a:gdLst/>
            <a:ahLst/>
            <a:cxnLst/>
            <a:rect r="r" b="b" t="t" l="l"/>
            <a:pathLst>
              <a:path h="7394751" w="3250609">
                <a:moveTo>
                  <a:pt x="3250609" y="0"/>
                </a:moveTo>
                <a:lnTo>
                  <a:pt x="0" y="0"/>
                </a:lnTo>
                <a:lnTo>
                  <a:pt x="0" y="7394751"/>
                </a:lnTo>
                <a:lnTo>
                  <a:pt x="3250609" y="7394751"/>
                </a:lnTo>
                <a:lnTo>
                  <a:pt x="3250609" y="0"/>
                </a:lnTo>
                <a:close/>
              </a:path>
            </a:pathLst>
          </a:custGeom>
          <a:blipFill>
            <a:blip r:embed="rId3">
              <a:alphaModFix amt="83000"/>
            </a:blip>
            <a:stretch>
              <a:fillRect l="0" t="0" r="0" b="0"/>
            </a:stretch>
          </a:blipFill>
        </p:spPr>
      </p:sp>
      <p:sp>
        <p:nvSpPr>
          <p:cNvPr name="Freeform 4" id="4"/>
          <p:cNvSpPr/>
          <p:nvPr/>
        </p:nvSpPr>
        <p:spPr>
          <a:xfrm flipH="false" flipV="false" rot="0">
            <a:off x="5939081" y="8087169"/>
            <a:ext cx="4979489" cy="983449"/>
          </a:xfrm>
          <a:custGeom>
            <a:avLst/>
            <a:gdLst/>
            <a:ahLst/>
            <a:cxnLst/>
            <a:rect r="r" b="b" t="t" l="l"/>
            <a:pathLst>
              <a:path h="983449" w="4979489">
                <a:moveTo>
                  <a:pt x="0" y="0"/>
                </a:moveTo>
                <a:lnTo>
                  <a:pt x="4979489" y="0"/>
                </a:lnTo>
                <a:lnTo>
                  <a:pt x="4979489" y="983449"/>
                </a:lnTo>
                <a:lnTo>
                  <a:pt x="0" y="983449"/>
                </a:lnTo>
                <a:lnTo>
                  <a:pt x="0" y="0"/>
                </a:lnTo>
                <a:close/>
              </a:path>
            </a:pathLst>
          </a:custGeom>
          <a:blipFill>
            <a:blip r:embed="rId2">
              <a:alphaModFix amt="19999"/>
            </a:blip>
            <a:stretch>
              <a:fillRect l="0" t="0" r="0" b="0"/>
            </a:stretch>
          </a:blipFill>
        </p:spPr>
      </p:sp>
      <p:grpSp>
        <p:nvGrpSpPr>
          <p:cNvPr name="Group 5" id="5"/>
          <p:cNvGrpSpPr/>
          <p:nvPr/>
        </p:nvGrpSpPr>
        <p:grpSpPr>
          <a:xfrm rot="0">
            <a:off x="1221031" y="1633458"/>
            <a:ext cx="4670425" cy="6806631"/>
            <a:chOff x="0" y="0"/>
            <a:chExt cx="6227234" cy="9075508"/>
          </a:xfrm>
        </p:grpSpPr>
        <p:pic>
          <p:nvPicPr>
            <p:cNvPr name="Picture 6" id="6"/>
            <p:cNvPicPr>
              <a:picLocks noChangeAspect="true"/>
            </p:cNvPicPr>
            <p:nvPr/>
          </p:nvPicPr>
          <p:blipFill>
            <a:blip r:embed="rId4"/>
            <a:srcRect l="0" t="1420" r="0" b="1420"/>
            <a:stretch>
              <a:fillRect/>
            </a:stretch>
          </p:blipFill>
          <p:spPr>
            <a:xfrm flipH="true" flipV="false">
              <a:off x="0" y="0"/>
              <a:ext cx="6227234" cy="9075508"/>
            </a:xfrm>
            <a:prstGeom prst="rect">
              <a:avLst/>
            </a:prstGeom>
          </p:spPr>
        </p:pic>
      </p:grpSp>
      <p:sp>
        <p:nvSpPr>
          <p:cNvPr name="Freeform 7" id="7"/>
          <p:cNvSpPr/>
          <p:nvPr/>
        </p:nvSpPr>
        <p:spPr>
          <a:xfrm flipH="false" flipV="false" rot="0">
            <a:off x="8250777" y="1519704"/>
            <a:ext cx="3034772" cy="6903747"/>
          </a:xfrm>
          <a:custGeom>
            <a:avLst/>
            <a:gdLst/>
            <a:ahLst/>
            <a:cxnLst/>
            <a:rect r="r" b="b" t="t" l="l"/>
            <a:pathLst>
              <a:path h="6903747" w="3034772">
                <a:moveTo>
                  <a:pt x="0" y="0"/>
                </a:moveTo>
                <a:lnTo>
                  <a:pt x="3034772" y="0"/>
                </a:lnTo>
                <a:lnTo>
                  <a:pt x="3034772" y="6903747"/>
                </a:lnTo>
                <a:lnTo>
                  <a:pt x="0" y="6903747"/>
                </a:lnTo>
                <a:lnTo>
                  <a:pt x="0" y="0"/>
                </a:lnTo>
                <a:close/>
              </a:path>
            </a:pathLst>
          </a:custGeom>
          <a:blipFill>
            <a:blip r:embed="rId3">
              <a:alphaModFix amt="83000"/>
            </a:blip>
            <a:stretch>
              <a:fillRect l="0" t="0" r="0" b="0"/>
            </a:stretch>
          </a:blipFill>
        </p:spPr>
      </p:sp>
      <p:grpSp>
        <p:nvGrpSpPr>
          <p:cNvPr name="Group 8" id="8"/>
          <p:cNvGrpSpPr/>
          <p:nvPr/>
        </p:nvGrpSpPr>
        <p:grpSpPr>
          <a:xfrm rot="0">
            <a:off x="5891456" y="1633458"/>
            <a:ext cx="4670425" cy="6806631"/>
            <a:chOff x="0" y="0"/>
            <a:chExt cx="6227234" cy="9075508"/>
          </a:xfrm>
        </p:grpSpPr>
        <p:pic>
          <p:nvPicPr>
            <p:cNvPr name="Picture 9" id="9"/>
            <p:cNvPicPr>
              <a:picLocks noChangeAspect="true"/>
            </p:cNvPicPr>
            <p:nvPr/>
          </p:nvPicPr>
          <p:blipFill>
            <a:blip r:embed="rId5"/>
            <a:srcRect l="0" t="1420" r="0" b="1420"/>
            <a:stretch>
              <a:fillRect/>
            </a:stretch>
          </p:blipFill>
          <p:spPr>
            <a:xfrm flipH="false" flipV="false">
              <a:off x="0" y="0"/>
              <a:ext cx="6227234" cy="9075508"/>
            </a:xfrm>
            <a:prstGeom prst="rect">
              <a:avLst/>
            </a:prstGeom>
          </p:spPr>
        </p:pic>
      </p:grpSp>
      <p:sp>
        <p:nvSpPr>
          <p:cNvPr name="Freeform 10" id="10"/>
          <p:cNvSpPr/>
          <p:nvPr/>
        </p:nvSpPr>
        <p:spPr>
          <a:xfrm flipH="false" flipV="false" rot="0">
            <a:off x="5619344" y="925629"/>
            <a:ext cx="3800881" cy="8646555"/>
          </a:xfrm>
          <a:custGeom>
            <a:avLst/>
            <a:gdLst/>
            <a:ahLst/>
            <a:cxnLst/>
            <a:rect r="r" b="b" t="t" l="l"/>
            <a:pathLst>
              <a:path h="8646555" w="3800881">
                <a:moveTo>
                  <a:pt x="0" y="0"/>
                </a:moveTo>
                <a:lnTo>
                  <a:pt x="3800881" y="0"/>
                </a:lnTo>
                <a:lnTo>
                  <a:pt x="3800881" y="8646555"/>
                </a:lnTo>
                <a:lnTo>
                  <a:pt x="0" y="8646555"/>
                </a:lnTo>
                <a:lnTo>
                  <a:pt x="0" y="0"/>
                </a:lnTo>
                <a:close/>
              </a:path>
            </a:pathLst>
          </a:custGeom>
          <a:blipFill>
            <a:blip r:embed="rId3"/>
            <a:stretch>
              <a:fillRect l="0" t="0" r="0" b="0"/>
            </a:stretch>
          </a:blipFill>
        </p:spPr>
      </p:sp>
      <p:sp>
        <p:nvSpPr>
          <p:cNvPr name="Freeform 11" id="11"/>
          <p:cNvSpPr/>
          <p:nvPr/>
        </p:nvSpPr>
        <p:spPr>
          <a:xfrm flipH="true" flipV="false" rot="0">
            <a:off x="2633037" y="925629"/>
            <a:ext cx="3800881" cy="8646555"/>
          </a:xfrm>
          <a:custGeom>
            <a:avLst/>
            <a:gdLst/>
            <a:ahLst/>
            <a:cxnLst/>
            <a:rect r="r" b="b" t="t" l="l"/>
            <a:pathLst>
              <a:path h="8646555" w="3800881">
                <a:moveTo>
                  <a:pt x="3800881" y="0"/>
                </a:moveTo>
                <a:lnTo>
                  <a:pt x="0" y="0"/>
                </a:lnTo>
                <a:lnTo>
                  <a:pt x="0" y="8646555"/>
                </a:lnTo>
                <a:lnTo>
                  <a:pt x="3800881" y="8646555"/>
                </a:lnTo>
                <a:lnTo>
                  <a:pt x="3800881" y="0"/>
                </a:lnTo>
                <a:close/>
              </a:path>
            </a:pathLst>
          </a:custGeom>
          <a:blipFill>
            <a:blip r:embed="rId3">
              <a:alphaModFix amt="83000"/>
            </a:blip>
            <a:stretch>
              <a:fillRect l="0" t="0" r="0" b="0"/>
            </a:stretch>
          </a:blipFill>
        </p:spPr>
      </p:sp>
      <p:grpSp>
        <p:nvGrpSpPr>
          <p:cNvPr name="Group 12" id="12"/>
          <p:cNvGrpSpPr/>
          <p:nvPr/>
        </p:nvGrpSpPr>
        <p:grpSpPr>
          <a:xfrm rot="0">
            <a:off x="3556243" y="925629"/>
            <a:ext cx="4670425" cy="8359588"/>
            <a:chOff x="0" y="0"/>
            <a:chExt cx="6227234" cy="11146117"/>
          </a:xfrm>
        </p:grpSpPr>
        <p:pic>
          <p:nvPicPr>
            <p:cNvPr name="Picture 13" id="13"/>
            <p:cNvPicPr>
              <a:picLocks noChangeAspect="true"/>
            </p:cNvPicPr>
            <p:nvPr/>
          </p:nvPicPr>
          <p:blipFill>
            <a:blip r:embed="rId6"/>
            <a:srcRect l="17741" t="0" r="45011" b="0"/>
            <a:stretch>
              <a:fillRect/>
            </a:stretch>
          </p:blipFill>
          <p:spPr>
            <a:xfrm flipH="false" flipV="false">
              <a:off x="0" y="0"/>
              <a:ext cx="6227234" cy="11146117"/>
            </a:xfrm>
            <a:prstGeom prst="rect">
              <a:avLst/>
            </a:prstGeom>
          </p:spPr>
        </p:pic>
      </p:grpSp>
      <p:sp>
        <p:nvSpPr>
          <p:cNvPr name="TextBox 14" id="14"/>
          <p:cNvSpPr txBox="true"/>
          <p:nvPr/>
        </p:nvSpPr>
        <p:spPr>
          <a:xfrm rot="0">
            <a:off x="11587475" y="954508"/>
            <a:ext cx="5342512" cy="1167400"/>
          </a:xfrm>
          <a:prstGeom prst="rect">
            <a:avLst/>
          </a:prstGeom>
        </p:spPr>
        <p:txBody>
          <a:bodyPr anchor="t" rtlCol="false" tIns="0" lIns="0" bIns="0" rIns="0">
            <a:spAutoFit/>
          </a:bodyPr>
          <a:lstStyle/>
          <a:p>
            <a:pPr>
              <a:lnSpc>
                <a:spcPts val="9005"/>
              </a:lnSpc>
              <a:spcBef>
                <a:spcPct val="0"/>
              </a:spcBef>
            </a:pPr>
            <a:r>
              <a:rPr lang="en-US" sz="6432">
                <a:solidFill>
                  <a:srgbClr val="000000"/>
                </a:solidFill>
                <a:latin typeface="Poppins Bold"/>
              </a:rPr>
              <a:t>Introduction</a:t>
            </a:r>
            <a:r>
              <a:rPr lang="en-US" sz="6432">
                <a:solidFill>
                  <a:srgbClr val="000000"/>
                </a:solidFill>
                <a:latin typeface="Poppins Bold"/>
              </a:rPr>
              <a:t> </a:t>
            </a:r>
          </a:p>
        </p:txBody>
      </p:sp>
      <p:sp>
        <p:nvSpPr>
          <p:cNvPr name="TextBox 15" id="15"/>
          <p:cNvSpPr txBox="true"/>
          <p:nvPr/>
        </p:nvSpPr>
        <p:spPr>
          <a:xfrm rot="0">
            <a:off x="11587475" y="3223100"/>
            <a:ext cx="5795650" cy="3674001"/>
          </a:xfrm>
          <a:prstGeom prst="rect">
            <a:avLst/>
          </a:prstGeom>
        </p:spPr>
        <p:txBody>
          <a:bodyPr anchor="t" rtlCol="false" tIns="0" lIns="0" bIns="0" rIns="0">
            <a:spAutoFit/>
          </a:bodyPr>
          <a:lstStyle/>
          <a:p>
            <a:pPr algn="l" marL="0" indent="0" lvl="0">
              <a:lnSpc>
                <a:spcPts val="3295"/>
              </a:lnSpc>
              <a:spcBef>
                <a:spcPct val="0"/>
              </a:spcBef>
            </a:pPr>
            <a:r>
              <a:rPr lang="en-US" sz="2354">
                <a:solidFill>
                  <a:srgbClr val="000000"/>
                </a:solidFill>
                <a:latin typeface="Inter"/>
                <a:ea typeface="Inter"/>
              </a:rPr>
              <a:t>Are you looking for some delicious recipes? Well, you've come to the right place! Our recipe book website is filled with mouthwatering recipes that will surely satisfy your cravings. Whether you're in the mood for a savory dish or a sweet treat, we've got you covered. Get ready to embark on a culinary adventure!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76425" y="2512360"/>
            <a:ext cx="7428278" cy="6745940"/>
            <a:chOff x="0" y="0"/>
            <a:chExt cx="3469147" cy="3150483"/>
          </a:xfrm>
        </p:grpSpPr>
        <p:sp>
          <p:nvSpPr>
            <p:cNvPr name="Freeform 3" id="3"/>
            <p:cNvSpPr/>
            <p:nvPr/>
          </p:nvSpPr>
          <p:spPr>
            <a:xfrm flipH="false" flipV="false" rot="0">
              <a:off x="0" y="0"/>
              <a:ext cx="3469147" cy="3150483"/>
            </a:xfrm>
            <a:custGeom>
              <a:avLst/>
              <a:gdLst/>
              <a:ahLst/>
              <a:cxnLst/>
              <a:rect r="r" b="b" t="t" l="l"/>
              <a:pathLst>
                <a:path h="3150483" w="3469147">
                  <a:moveTo>
                    <a:pt x="0" y="0"/>
                  </a:moveTo>
                  <a:lnTo>
                    <a:pt x="0" y="3150483"/>
                  </a:lnTo>
                  <a:lnTo>
                    <a:pt x="3469147" y="3150483"/>
                  </a:lnTo>
                  <a:lnTo>
                    <a:pt x="3469147" y="0"/>
                  </a:lnTo>
                  <a:lnTo>
                    <a:pt x="0" y="0"/>
                  </a:lnTo>
                  <a:close/>
                  <a:moveTo>
                    <a:pt x="3408187" y="3089522"/>
                  </a:moveTo>
                  <a:lnTo>
                    <a:pt x="59690" y="3089522"/>
                  </a:lnTo>
                  <a:lnTo>
                    <a:pt x="59690" y="59690"/>
                  </a:lnTo>
                  <a:lnTo>
                    <a:pt x="3408187" y="59690"/>
                  </a:lnTo>
                  <a:lnTo>
                    <a:pt x="3408187" y="3089522"/>
                  </a:lnTo>
                  <a:close/>
                </a:path>
              </a:pathLst>
            </a:custGeom>
            <a:solidFill>
              <a:srgbClr val="A1A621"/>
            </a:solidFill>
          </p:spPr>
        </p:sp>
      </p:grpSp>
      <p:grpSp>
        <p:nvGrpSpPr>
          <p:cNvPr name="Group 4" id="4"/>
          <p:cNvGrpSpPr/>
          <p:nvPr/>
        </p:nvGrpSpPr>
        <p:grpSpPr>
          <a:xfrm rot="0">
            <a:off x="15713963" y="0"/>
            <a:ext cx="2574037" cy="2574037"/>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97823"/>
            </a:solidFill>
          </p:spPr>
        </p:sp>
      </p:grpSp>
      <p:grpSp>
        <p:nvGrpSpPr>
          <p:cNvPr name="Group 6" id="6"/>
          <p:cNvGrpSpPr/>
          <p:nvPr/>
        </p:nvGrpSpPr>
        <p:grpSpPr>
          <a:xfrm rot="0">
            <a:off x="9094973" y="1028700"/>
            <a:ext cx="8164327" cy="7233328"/>
            <a:chOff x="0" y="0"/>
            <a:chExt cx="10885770" cy="9644438"/>
          </a:xfrm>
        </p:grpSpPr>
        <p:pic>
          <p:nvPicPr>
            <p:cNvPr name="Picture 7" id="7"/>
            <p:cNvPicPr>
              <a:picLocks noChangeAspect="true"/>
            </p:cNvPicPr>
            <p:nvPr/>
          </p:nvPicPr>
          <p:blipFill>
            <a:blip r:embed="rId2"/>
            <a:srcRect l="23096" t="0" r="1656" b="0"/>
            <a:stretch>
              <a:fillRect/>
            </a:stretch>
          </p:blipFill>
          <p:spPr>
            <a:xfrm flipH="false" flipV="false">
              <a:off x="0" y="0"/>
              <a:ext cx="10885770" cy="9644438"/>
            </a:xfrm>
            <a:prstGeom prst="rect">
              <a:avLst/>
            </a:prstGeom>
          </p:spPr>
        </p:pic>
      </p:grpSp>
      <p:sp>
        <p:nvSpPr>
          <p:cNvPr name="TextBox 8" id="8"/>
          <p:cNvSpPr txBox="true"/>
          <p:nvPr/>
        </p:nvSpPr>
        <p:spPr>
          <a:xfrm rot="0">
            <a:off x="570060" y="2481536"/>
            <a:ext cx="6094088" cy="3403794"/>
          </a:xfrm>
          <a:prstGeom prst="rect">
            <a:avLst/>
          </a:prstGeom>
        </p:spPr>
        <p:txBody>
          <a:bodyPr anchor="t" rtlCol="false" tIns="0" lIns="0" bIns="0" rIns="0">
            <a:spAutoFit/>
          </a:bodyPr>
          <a:lstStyle/>
          <a:p>
            <a:pPr>
              <a:lnSpc>
                <a:spcPts val="8771"/>
              </a:lnSpc>
            </a:pPr>
            <a:r>
              <a:rPr lang="en-US" sz="7831" spc="-234">
                <a:solidFill>
                  <a:srgbClr val="000000"/>
                </a:solidFill>
                <a:latin typeface="Poppins Bold"/>
              </a:rPr>
              <a:t>Get ready to cook up a storm!</a:t>
            </a:r>
          </a:p>
        </p:txBody>
      </p:sp>
      <p:sp>
        <p:nvSpPr>
          <p:cNvPr name="TextBox 9" id="9"/>
          <p:cNvSpPr txBox="true"/>
          <p:nvPr/>
        </p:nvSpPr>
        <p:spPr>
          <a:xfrm rot="0">
            <a:off x="570060" y="7402904"/>
            <a:ext cx="6554519" cy="1128395"/>
          </a:xfrm>
          <a:prstGeom prst="rect">
            <a:avLst/>
          </a:prstGeom>
        </p:spPr>
        <p:txBody>
          <a:bodyPr anchor="t" rtlCol="false" tIns="0" lIns="0" bIns="0" rIns="0">
            <a:spAutoFit/>
          </a:bodyPr>
          <a:lstStyle/>
          <a:p>
            <a:pPr>
              <a:lnSpc>
                <a:spcPts val="4480"/>
              </a:lnSpc>
              <a:spcBef>
                <a:spcPct val="0"/>
              </a:spcBef>
            </a:pPr>
            <a:r>
              <a:rPr lang="en-US" sz="3200">
                <a:solidFill>
                  <a:srgbClr val="D97823"/>
                </a:solidFill>
                <a:latin typeface="Poppins Bold"/>
              </a:rPr>
              <a:t>Explore our recipe website for tasty inspiration!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94594"/>
            <a:chOff x="0" y="0"/>
            <a:chExt cx="21640800" cy="11059459"/>
          </a:xfrm>
        </p:grpSpPr>
        <p:pic>
          <p:nvPicPr>
            <p:cNvPr name="Picture 3" id="3"/>
            <p:cNvPicPr>
              <a:picLocks noChangeAspect="true"/>
            </p:cNvPicPr>
            <p:nvPr/>
          </p:nvPicPr>
          <p:blipFill>
            <a:blip r:embed="rId2"/>
            <a:srcRect l="2949" t="0" r="2949" b="0"/>
            <a:stretch>
              <a:fillRect/>
            </a:stretch>
          </p:blipFill>
          <p:spPr>
            <a:xfrm flipH="false" flipV="false">
              <a:off x="0" y="0"/>
              <a:ext cx="21640800" cy="11059459"/>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9200" y="0"/>
            <a:ext cx="16230600" cy="6014858"/>
            <a:chOff x="0" y="0"/>
            <a:chExt cx="21640800" cy="8019811"/>
          </a:xfrm>
        </p:grpSpPr>
        <p:pic>
          <p:nvPicPr>
            <p:cNvPr name="Picture 3" id="3"/>
            <p:cNvPicPr>
              <a:picLocks noChangeAspect="true"/>
            </p:cNvPicPr>
            <p:nvPr/>
          </p:nvPicPr>
          <p:blipFill>
            <a:blip r:embed="rId2"/>
            <a:srcRect l="0" t="11384" r="0" b="11384"/>
            <a:stretch>
              <a:fillRect/>
            </a:stretch>
          </p:blipFill>
          <p:spPr>
            <a:xfrm flipH="false" flipV="false">
              <a:off x="0" y="0"/>
              <a:ext cx="21640800" cy="8019811"/>
            </a:xfrm>
            <a:prstGeom prst="rect">
              <a:avLst/>
            </a:prstGeom>
          </p:spPr>
        </p:pic>
      </p:grpSp>
      <p:grpSp>
        <p:nvGrpSpPr>
          <p:cNvPr name="Group 4" id="4"/>
          <p:cNvGrpSpPr/>
          <p:nvPr/>
        </p:nvGrpSpPr>
        <p:grpSpPr>
          <a:xfrm rot="0">
            <a:off x="1028700" y="9955897"/>
            <a:ext cx="16230600" cy="341167"/>
            <a:chOff x="0" y="0"/>
            <a:chExt cx="29904364" cy="628589"/>
          </a:xfrm>
        </p:grpSpPr>
        <p:sp>
          <p:nvSpPr>
            <p:cNvPr name="Freeform 5" id="5"/>
            <p:cNvSpPr/>
            <p:nvPr/>
          </p:nvSpPr>
          <p:spPr>
            <a:xfrm flipH="false" flipV="false" rot="0">
              <a:off x="0" y="0"/>
              <a:ext cx="29904364" cy="628589"/>
            </a:xfrm>
            <a:custGeom>
              <a:avLst/>
              <a:gdLst/>
              <a:ahLst/>
              <a:cxnLst/>
              <a:rect r="r" b="b" t="t" l="l"/>
              <a:pathLst>
                <a:path h="628589" w="29904364">
                  <a:moveTo>
                    <a:pt x="0" y="0"/>
                  </a:moveTo>
                  <a:lnTo>
                    <a:pt x="29904364" y="0"/>
                  </a:lnTo>
                  <a:lnTo>
                    <a:pt x="29904364" y="628589"/>
                  </a:lnTo>
                  <a:lnTo>
                    <a:pt x="0" y="628589"/>
                  </a:lnTo>
                  <a:close/>
                </a:path>
              </a:pathLst>
            </a:custGeom>
            <a:solidFill>
              <a:srgbClr val="D97823"/>
            </a:solidFill>
          </p:spPr>
        </p:sp>
      </p:grpSp>
      <p:sp>
        <p:nvSpPr>
          <p:cNvPr name="TextBox 6" id="6"/>
          <p:cNvSpPr txBox="true"/>
          <p:nvPr/>
        </p:nvSpPr>
        <p:spPr>
          <a:xfrm rot="0">
            <a:off x="1307222" y="6533266"/>
            <a:ext cx="7669206" cy="2313116"/>
          </a:xfrm>
          <a:prstGeom prst="rect">
            <a:avLst/>
          </a:prstGeom>
        </p:spPr>
        <p:txBody>
          <a:bodyPr anchor="t" rtlCol="false" tIns="0" lIns="0" bIns="0" rIns="0">
            <a:spAutoFit/>
          </a:bodyPr>
          <a:lstStyle/>
          <a:p>
            <a:pPr>
              <a:lnSpc>
                <a:spcPts val="9005"/>
              </a:lnSpc>
              <a:spcBef>
                <a:spcPct val="0"/>
              </a:spcBef>
            </a:pPr>
            <a:r>
              <a:rPr lang="en-US" sz="6432">
                <a:solidFill>
                  <a:srgbClr val="000000"/>
                </a:solidFill>
                <a:latin typeface="Poppins Bold"/>
              </a:rPr>
              <a:t>Become a Professional Chef</a:t>
            </a:r>
          </a:p>
        </p:txBody>
      </p:sp>
      <p:sp>
        <p:nvSpPr>
          <p:cNvPr name="TextBox 7" id="7"/>
          <p:cNvSpPr txBox="true"/>
          <p:nvPr/>
        </p:nvSpPr>
        <p:spPr>
          <a:xfrm rot="0">
            <a:off x="10704781" y="6747703"/>
            <a:ext cx="6554519" cy="1128395"/>
          </a:xfrm>
          <a:prstGeom prst="rect">
            <a:avLst/>
          </a:prstGeom>
        </p:spPr>
        <p:txBody>
          <a:bodyPr anchor="t" rtlCol="false" tIns="0" lIns="0" bIns="0" rIns="0">
            <a:spAutoFit/>
          </a:bodyPr>
          <a:lstStyle/>
          <a:p>
            <a:pPr>
              <a:lnSpc>
                <a:spcPts val="4480"/>
              </a:lnSpc>
            </a:pPr>
            <a:r>
              <a:rPr lang="en-US" sz="3200">
                <a:solidFill>
                  <a:srgbClr val="D97823"/>
                </a:solidFill>
                <a:latin typeface="Poppins Bold"/>
              </a:rPr>
              <a:t>Taste something new</a:t>
            </a:r>
          </a:p>
          <a:p>
            <a:pPr>
              <a:lnSpc>
                <a:spcPts val="4480"/>
              </a:lnSpc>
              <a:spcBef>
                <a:spcPct val="0"/>
              </a:spcBef>
            </a:pPr>
            <a:r>
              <a:rPr lang="en-US" sz="3200">
                <a:solidFill>
                  <a:srgbClr val="D97823"/>
                </a:solidFill>
                <a:latin typeface="Poppins Bold"/>
              </a:rPr>
              <a:t> every day.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48585" y="-900210"/>
            <a:ext cx="15392042" cy="7624319"/>
          </a:xfrm>
          <a:custGeom>
            <a:avLst/>
            <a:gdLst/>
            <a:ahLst/>
            <a:cxnLst/>
            <a:rect r="r" b="b" t="t" l="l"/>
            <a:pathLst>
              <a:path h="7624319" w="15392042">
                <a:moveTo>
                  <a:pt x="0" y="0"/>
                </a:moveTo>
                <a:lnTo>
                  <a:pt x="15392042" y="0"/>
                </a:lnTo>
                <a:lnTo>
                  <a:pt x="15392042" y="7624319"/>
                </a:lnTo>
                <a:lnTo>
                  <a:pt x="0" y="7624319"/>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44577" y="503828"/>
            <a:ext cx="377729" cy="614440"/>
          </a:xfrm>
          <a:custGeom>
            <a:avLst/>
            <a:gdLst/>
            <a:ahLst/>
            <a:cxnLst/>
            <a:rect r="r" b="b" t="t" l="l"/>
            <a:pathLst>
              <a:path h="614440" w="377729">
                <a:moveTo>
                  <a:pt x="0" y="0"/>
                </a:moveTo>
                <a:lnTo>
                  <a:pt x="377729" y="0"/>
                </a:lnTo>
                <a:lnTo>
                  <a:pt x="377729" y="614440"/>
                </a:lnTo>
                <a:lnTo>
                  <a:pt x="0" y="61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28215" y="2297509"/>
            <a:ext cx="377729" cy="614440"/>
          </a:xfrm>
          <a:custGeom>
            <a:avLst/>
            <a:gdLst/>
            <a:ahLst/>
            <a:cxnLst/>
            <a:rect r="r" b="b" t="t" l="l"/>
            <a:pathLst>
              <a:path h="614440" w="377729">
                <a:moveTo>
                  <a:pt x="0" y="0"/>
                </a:moveTo>
                <a:lnTo>
                  <a:pt x="377729" y="0"/>
                </a:lnTo>
                <a:lnTo>
                  <a:pt x="377729" y="614440"/>
                </a:lnTo>
                <a:lnTo>
                  <a:pt x="0" y="61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937784" y="3667983"/>
            <a:ext cx="377729" cy="614440"/>
          </a:xfrm>
          <a:custGeom>
            <a:avLst/>
            <a:gdLst/>
            <a:ahLst/>
            <a:cxnLst/>
            <a:rect r="r" b="b" t="t" l="l"/>
            <a:pathLst>
              <a:path h="614440" w="377729">
                <a:moveTo>
                  <a:pt x="0" y="0"/>
                </a:moveTo>
                <a:lnTo>
                  <a:pt x="377730" y="0"/>
                </a:lnTo>
                <a:lnTo>
                  <a:pt x="377730" y="614440"/>
                </a:lnTo>
                <a:lnTo>
                  <a:pt x="0" y="61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904707"/>
            <a:ext cx="377729" cy="614440"/>
          </a:xfrm>
          <a:custGeom>
            <a:avLst/>
            <a:gdLst/>
            <a:ahLst/>
            <a:cxnLst/>
            <a:rect r="r" b="b" t="t" l="l"/>
            <a:pathLst>
              <a:path h="614440" w="377729">
                <a:moveTo>
                  <a:pt x="0" y="0"/>
                </a:moveTo>
                <a:lnTo>
                  <a:pt x="377729" y="0"/>
                </a:lnTo>
                <a:lnTo>
                  <a:pt x="377729" y="614440"/>
                </a:lnTo>
                <a:lnTo>
                  <a:pt x="0" y="61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5455429"/>
            <a:ext cx="10785384" cy="4831571"/>
          </a:xfrm>
          <a:custGeom>
            <a:avLst/>
            <a:gdLst/>
            <a:ahLst/>
            <a:cxnLst/>
            <a:rect r="r" b="b" t="t" l="l"/>
            <a:pathLst>
              <a:path h="4831571" w="10785384">
                <a:moveTo>
                  <a:pt x="0" y="0"/>
                </a:moveTo>
                <a:lnTo>
                  <a:pt x="10785384" y="0"/>
                </a:lnTo>
                <a:lnTo>
                  <a:pt x="10785384" y="4831571"/>
                </a:lnTo>
                <a:lnTo>
                  <a:pt x="0" y="4831571"/>
                </a:lnTo>
                <a:lnTo>
                  <a:pt x="0" y="0"/>
                </a:lnTo>
                <a:close/>
              </a:path>
            </a:pathLst>
          </a:custGeom>
          <a:blipFill>
            <a:blip r:embed="rId6"/>
            <a:stretch>
              <a:fillRect l="0" t="0" r="-8895" b="0"/>
            </a:stretch>
          </a:blipFill>
        </p:spPr>
      </p:sp>
      <p:sp>
        <p:nvSpPr>
          <p:cNvPr name="TextBox 8" id="8"/>
          <p:cNvSpPr txBox="true"/>
          <p:nvPr/>
        </p:nvSpPr>
        <p:spPr>
          <a:xfrm rot="0">
            <a:off x="349440" y="733257"/>
            <a:ext cx="6670544" cy="2116266"/>
          </a:xfrm>
          <a:prstGeom prst="rect">
            <a:avLst/>
          </a:prstGeom>
        </p:spPr>
        <p:txBody>
          <a:bodyPr anchor="t" rtlCol="false" tIns="0" lIns="0" bIns="0" rIns="0">
            <a:spAutoFit/>
          </a:bodyPr>
          <a:lstStyle/>
          <a:p>
            <a:pPr>
              <a:lnSpc>
                <a:spcPts val="8305"/>
              </a:lnSpc>
              <a:spcBef>
                <a:spcPct val="0"/>
              </a:spcBef>
            </a:pPr>
            <a:r>
              <a:rPr lang="en-US" sz="5932">
                <a:solidFill>
                  <a:srgbClr val="000000"/>
                </a:solidFill>
                <a:latin typeface="Poppins Bold"/>
              </a:rPr>
              <a:t>Look Up a Recipe by Region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9D5D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20241" y="3801429"/>
            <a:ext cx="2066433" cy="4700889"/>
          </a:xfrm>
          <a:custGeom>
            <a:avLst/>
            <a:gdLst/>
            <a:ahLst/>
            <a:cxnLst/>
            <a:rect r="r" b="b" t="t" l="l"/>
            <a:pathLst>
              <a:path h="4700889" w="2066433">
                <a:moveTo>
                  <a:pt x="0" y="0"/>
                </a:moveTo>
                <a:lnTo>
                  <a:pt x="2066433" y="0"/>
                </a:lnTo>
                <a:lnTo>
                  <a:pt x="2066433" y="4700889"/>
                </a:lnTo>
                <a:lnTo>
                  <a:pt x="0" y="4700889"/>
                </a:lnTo>
                <a:lnTo>
                  <a:pt x="0" y="0"/>
                </a:lnTo>
                <a:close/>
              </a:path>
            </a:pathLst>
          </a:custGeom>
          <a:blipFill>
            <a:blip r:embed="rId2">
              <a:alphaModFix amt="63000"/>
            </a:blip>
            <a:stretch>
              <a:fillRect l="0" t="0" r="0" b="0"/>
            </a:stretch>
          </a:blipFill>
        </p:spPr>
      </p:sp>
      <p:sp>
        <p:nvSpPr>
          <p:cNvPr name="Freeform 3" id="3"/>
          <p:cNvSpPr/>
          <p:nvPr/>
        </p:nvSpPr>
        <p:spPr>
          <a:xfrm flipH="true" flipV="true" rot="5050183">
            <a:off x="1839663" y="1112314"/>
            <a:ext cx="2066433" cy="4700889"/>
          </a:xfrm>
          <a:custGeom>
            <a:avLst/>
            <a:gdLst/>
            <a:ahLst/>
            <a:cxnLst/>
            <a:rect r="r" b="b" t="t" l="l"/>
            <a:pathLst>
              <a:path h="4700889" w="2066433">
                <a:moveTo>
                  <a:pt x="2066432" y="4700889"/>
                </a:moveTo>
                <a:lnTo>
                  <a:pt x="0" y="4700889"/>
                </a:lnTo>
                <a:lnTo>
                  <a:pt x="0" y="0"/>
                </a:lnTo>
                <a:lnTo>
                  <a:pt x="2066432" y="0"/>
                </a:lnTo>
                <a:lnTo>
                  <a:pt x="2066432" y="4700889"/>
                </a:lnTo>
                <a:close/>
              </a:path>
            </a:pathLst>
          </a:custGeom>
          <a:blipFill>
            <a:blip r:embed="rId2">
              <a:alphaModFix amt="63000"/>
            </a:blip>
            <a:stretch>
              <a:fillRect l="0" t="0" r="0" b="0"/>
            </a:stretch>
          </a:blipFill>
        </p:spPr>
      </p:sp>
      <p:sp>
        <p:nvSpPr>
          <p:cNvPr name="Freeform 4" id="4"/>
          <p:cNvSpPr/>
          <p:nvPr/>
        </p:nvSpPr>
        <p:spPr>
          <a:xfrm flipH="true" flipV="false" rot="0">
            <a:off x="327099" y="2767470"/>
            <a:ext cx="1781199" cy="4052017"/>
          </a:xfrm>
          <a:custGeom>
            <a:avLst/>
            <a:gdLst/>
            <a:ahLst/>
            <a:cxnLst/>
            <a:rect r="r" b="b" t="t" l="l"/>
            <a:pathLst>
              <a:path h="4052017" w="1781199">
                <a:moveTo>
                  <a:pt x="1781199" y="0"/>
                </a:moveTo>
                <a:lnTo>
                  <a:pt x="0" y="0"/>
                </a:lnTo>
                <a:lnTo>
                  <a:pt x="0" y="4052017"/>
                </a:lnTo>
                <a:lnTo>
                  <a:pt x="1781199" y="4052017"/>
                </a:lnTo>
                <a:lnTo>
                  <a:pt x="1781199" y="0"/>
                </a:lnTo>
                <a:close/>
              </a:path>
            </a:pathLst>
          </a:custGeom>
          <a:blipFill>
            <a:blip r:embed="rId2">
              <a:alphaModFix amt="83000"/>
            </a:blip>
            <a:stretch>
              <a:fillRect l="0" t="0" r="0" b="0"/>
            </a:stretch>
          </a:blipFill>
        </p:spPr>
      </p:sp>
      <p:grpSp>
        <p:nvGrpSpPr>
          <p:cNvPr name="Group 5" id="5"/>
          <p:cNvGrpSpPr>
            <a:grpSpLocks noChangeAspect="true"/>
          </p:cNvGrpSpPr>
          <p:nvPr/>
        </p:nvGrpSpPr>
        <p:grpSpPr>
          <a:xfrm rot="-146037">
            <a:off x="600746" y="2920220"/>
            <a:ext cx="2752364" cy="3746517"/>
            <a:chOff x="0" y="0"/>
            <a:chExt cx="6350000" cy="8643620"/>
          </a:xfrm>
        </p:grpSpPr>
        <p:sp>
          <p:nvSpPr>
            <p:cNvPr name="Freeform 6" id="6"/>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FFFFF"/>
            </a:solidFill>
          </p:spPr>
        </p:sp>
        <p:sp>
          <p:nvSpPr>
            <p:cNvPr name="Freeform 7" id="7"/>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blipFill>
              <a:blip r:embed="rId3"/>
              <a:stretch>
                <a:fillRect l="-19505" t="0" r="-19505" b="0"/>
              </a:stretch>
            </a:blipFill>
          </p:spPr>
        </p:sp>
      </p:grpSp>
      <p:sp>
        <p:nvSpPr>
          <p:cNvPr name="Freeform 8" id="8"/>
          <p:cNvSpPr/>
          <p:nvPr/>
        </p:nvSpPr>
        <p:spPr>
          <a:xfrm flipH="false" flipV="false" rot="-379426">
            <a:off x="3738968" y="2526764"/>
            <a:ext cx="2007507" cy="4384301"/>
          </a:xfrm>
          <a:custGeom>
            <a:avLst/>
            <a:gdLst/>
            <a:ahLst/>
            <a:cxnLst/>
            <a:rect r="r" b="b" t="t" l="l"/>
            <a:pathLst>
              <a:path h="4384301" w="2007507">
                <a:moveTo>
                  <a:pt x="0" y="0"/>
                </a:moveTo>
                <a:lnTo>
                  <a:pt x="2007507" y="0"/>
                </a:lnTo>
                <a:lnTo>
                  <a:pt x="2007507" y="4384300"/>
                </a:lnTo>
                <a:lnTo>
                  <a:pt x="0" y="4384300"/>
                </a:lnTo>
                <a:lnTo>
                  <a:pt x="0" y="0"/>
                </a:lnTo>
                <a:close/>
              </a:path>
            </a:pathLst>
          </a:custGeom>
          <a:blipFill>
            <a:blip r:embed="rId2">
              <a:alphaModFix amt="63000"/>
            </a:blip>
            <a:stretch>
              <a:fillRect l="0" t="-2081" r="0" b="-2081"/>
            </a:stretch>
          </a:blipFill>
        </p:spPr>
      </p:sp>
      <p:grpSp>
        <p:nvGrpSpPr>
          <p:cNvPr name="Group 9" id="9"/>
          <p:cNvGrpSpPr>
            <a:grpSpLocks noChangeAspect="true"/>
          </p:cNvGrpSpPr>
          <p:nvPr/>
        </p:nvGrpSpPr>
        <p:grpSpPr>
          <a:xfrm rot="247157">
            <a:off x="2784328" y="2445093"/>
            <a:ext cx="2435253" cy="2435253"/>
            <a:chOff x="0" y="0"/>
            <a:chExt cx="6350000" cy="6350000"/>
          </a:xfrm>
        </p:grpSpPr>
        <p:sp>
          <p:nvSpPr>
            <p:cNvPr name="Freeform 10" id="10"/>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1" id="11"/>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4"/>
              <a:stretch>
                <a:fillRect l="-25016" t="0" r="-25016" b="0"/>
              </a:stretch>
            </a:blipFill>
          </p:spPr>
        </p:sp>
      </p:grpSp>
      <p:grpSp>
        <p:nvGrpSpPr>
          <p:cNvPr name="Group 12" id="12"/>
          <p:cNvGrpSpPr>
            <a:grpSpLocks noChangeAspect="true"/>
          </p:cNvGrpSpPr>
          <p:nvPr/>
        </p:nvGrpSpPr>
        <p:grpSpPr>
          <a:xfrm rot="-615612">
            <a:off x="3007873" y="4804106"/>
            <a:ext cx="2435253" cy="2435253"/>
            <a:chOff x="0" y="0"/>
            <a:chExt cx="6350000" cy="6350000"/>
          </a:xfrm>
        </p:grpSpPr>
        <p:sp>
          <p:nvSpPr>
            <p:cNvPr name="Freeform 13" id="13"/>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FFFF"/>
            </a:solidFill>
          </p:spPr>
        </p:sp>
        <p:sp>
          <p:nvSpPr>
            <p:cNvPr name="Freeform 14" id="14"/>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5"/>
              <a:stretch>
                <a:fillRect l="0" t="-24983" r="0" b="-24983"/>
              </a:stretch>
            </a:blipFill>
          </p:spPr>
        </p:sp>
      </p:grpSp>
      <p:sp>
        <p:nvSpPr>
          <p:cNvPr name="Freeform 15" id="15"/>
          <p:cNvSpPr/>
          <p:nvPr/>
        </p:nvSpPr>
        <p:spPr>
          <a:xfrm flipH="false" flipV="false" rot="0">
            <a:off x="6145956" y="3924061"/>
            <a:ext cx="12142044" cy="3512709"/>
          </a:xfrm>
          <a:custGeom>
            <a:avLst/>
            <a:gdLst/>
            <a:ahLst/>
            <a:cxnLst/>
            <a:rect r="r" b="b" t="t" l="l"/>
            <a:pathLst>
              <a:path h="3512709" w="12142044">
                <a:moveTo>
                  <a:pt x="0" y="0"/>
                </a:moveTo>
                <a:lnTo>
                  <a:pt x="12142044" y="0"/>
                </a:lnTo>
                <a:lnTo>
                  <a:pt x="12142044" y="3512709"/>
                </a:lnTo>
                <a:lnTo>
                  <a:pt x="0" y="3512709"/>
                </a:lnTo>
                <a:lnTo>
                  <a:pt x="0" y="0"/>
                </a:lnTo>
                <a:close/>
              </a:path>
            </a:pathLst>
          </a:custGeom>
          <a:blipFill>
            <a:blip r:embed="rId6"/>
            <a:stretch>
              <a:fillRect l="0" t="0" r="0" b="0"/>
            </a:stretch>
          </a:blipFill>
        </p:spPr>
      </p:sp>
      <p:sp>
        <p:nvSpPr>
          <p:cNvPr name="TextBox 16" id="16"/>
          <p:cNvSpPr txBox="true"/>
          <p:nvPr/>
        </p:nvSpPr>
        <p:spPr>
          <a:xfrm rot="0">
            <a:off x="7047308" y="1262426"/>
            <a:ext cx="10773967" cy="2313116"/>
          </a:xfrm>
          <a:prstGeom prst="rect">
            <a:avLst/>
          </a:prstGeom>
        </p:spPr>
        <p:txBody>
          <a:bodyPr anchor="t" rtlCol="false" tIns="0" lIns="0" bIns="0" rIns="0">
            <a:spAutoFit/>
          </a:bodyPr>
          <a:lstStyle/>
          <a:p>
            <a:pPr algn="r">
              <a:lnSpc>
                <a:spcPts val="9005"/>
              </a:lnSpc>
              <a:spcBef>
                <a:spcPct val="0"/>
              </a:spcBef>
            </a:pPr>
            <a:r>
              <a:rPr lang="en-US" sz="6432">
                <a:solidFill>
                  <a:srgbClr val="000000"/>
                </a:solidFill>
                <a:latin typeface="Poppins Bold"/>
              </a:rPr>
              <a:t>Look Up a Recipe by Catagory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7221" y="2893906"/>
            <a:ext cx="14446666" cy="6014858"/>
            <a:chOff x="0" y="0"/>
            <a:chExt cx="6746868" cy="2809053"/>
          </a:xfrm>
        </p:grpSpPr>
        <p:sp>
          <p:nvSpPr>
            <p:cNvPr name="Freeform 3" id="3"/>
            <p:cNvSpPr/>
            <p:nvPr/>
          </p:nvSpPr>
          <p:spPr>
            <a:xfrm flipH="false" flipV="false" rot="0">
              <a:off x="0" y="0"/>
              <a:ext cx="6746868" cy="2809053"/>
            </a:xfrm>
            <a:custGeom>
              <a:avLst/>
              <a:gdLst/>
              <a:ahLst/>
              <a:cxnLst/>
              <a:rect r="r" b="b" t="t" l="l"/>
              <a:pathLst>
                <a:path h="2809053" w="6746868">
                  <a:moveTo>
                    <a:pt x="0" y="0"/>
                  </a:moveTo>
                  <a:lnTo>
                    <a:pt x="0" y="2809053"/>
                  </a:lnTo>
                  <a:lnTo>
                    <a:pt x="6746868" y="2809053"/>
                  </a:lnTo>
                  <a:lnTo>
                    <a:pt x="6746868" y="0"/>
                  </a:lnTo>
                  <a:lnTo>
                    <a:pt x="0" y="0"/>
                  </a:lnTo>
                  <a:close/>
                  <a:moveTo>
                    <a:pt x="6685908" y="2748093"/>
                  </a:moveTo>
                  <a:lnTo>
                    <a:pt x="59690" y="2748093"/>
                  </a:lnTo>
                  <a:lnTo>
                    <a:pt x="59690" y="59690"/>
                  </a:lnTo>
                  <a:lnTo>
                    <a:pt x="6685908" y="59690"/>
                  </a:lnTo>
                  <a:lnTo>
                    <a:pt x="6685908" y="2748093"/>
                  </a:lnTo>
                  <a:close/>
                </a:path>
              </a:pathLst>
            </a:custGeom>
            <a:solidFill>
              <a:srgbClr val="A1A621"/>
            </a:solidFill>
          </p:spPr>
        </p:sp>
      </p:grpSp>
      <p:grpSp>
        <p:nvGrpSpPr>
          <p:cNvPr name="Group 4" id="4"/>
          <p:cNvGrpSpPr/>
          <p:nvPr/>
        </p:nvGrpSpPr>
        <p:grpSpPr>
          <a:xfrm rot="0">
            <a:off x="1957221" y="2827231"/>
            <a:ext cx="14519774" cy="6014858"/>
            <a:chOff x="0" y="0"/>
            <a:chExt cx="19359699" cy="8019811"/>
          </a:xfrm>
        </p:grpSpPr>
        <p:pic>
          <p:nvPicPr>
            <p:cNvPr name="Picture 5" id="5"/>
            <p:cNvPicPr>
              <a:picLocks noChangeAspect="true"/>
            </p:cNvPicPr>
            <p:nvPr/>
          </p:nvPicPr>
          <p:blipFill>
            <a:blip r:embed="rId2"/>
            <a:srcRect l="0" t="6358" r="0" b="6358"/>
            <a:stretch>
              <a:fillRect/>
            </a:stretch>
          </p:blipFill>
          <p:spPr>
            <a:xfrm flipH="false" flipV="false">
              <a:off x="0" y="0"/>
              <a:ext cx="19359699" cy="8019811"/>
            </a:xfrm>
            <a:prstGeom prst="rect">
              <a:avLst/>
            </a:prstGeom>
          </p:spPr>
        </p:pic>
      </p:grpSp>
      <p:sp>
        <p:nvSpPr>
          <p:cNvPr name="TextBox 6" id="6"/>
          <p:cNvSpPr txBox="true"/>
          <p:nvPr/>
        </p:nvSpPr>
        <p:spPr>
          <a:xfrm rot="0">
            <a:off x="3468977" y="838200"/>
            <a:ext cx="11350045" cy="1170116"/>
          </a:xfrm>
          <a:prstGeom prst="rect">
            <a:avLst/>
          </a:prstGeom>
        </p:spPr>
        <p:txBody>
          <a:bodyPr anchor="t" rtlCol="false" tIns="0" lIns="0" bIns="0" rIns="0">
            <a:spAutoFit/>
          </a:bodyPr>
          <a:lstStyle/>
          <a:p>
            <a:pPr algn="ctr">
              <a:lnSpc>
                <a:spcPts val="9005"/>
              </a:lnSpc>
              <a:spcBef>
                <a:spcPct val="0"/>
              </a:spcBef>
            </a:pPr>
            <a:r>
              <a:rPr lang="en-US" sz="6432">
                <a:solidFill>
                  <a:srgbClr val="A1A621"/>
                </a:solidFill>
                <a:latin typeface="Poppins Bold"/>
              </a:rPr>
              <a:t>Let’s Get Cooking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true" flipV="false" rot="0">
            <a:off x="4964518" y="0"/>
            <a:ext cx="4521994" cy="10287000"/>
          </a:xfrm>
          <a:custGeom>
            <a:avLst/>
            <a:gdLst/>
            <a:ahLst/>
            <a:cxnLst/>
            <a:rect r="r" b="b" t="t" l="l"/>
            <a:pathLst>
              <a:path h="10287000" w="4521994">
                <a:moveTo>
                  <a:pt x="4521993" y="0"/>
                </a:moveTo>
                <a:lnTo>
                  <a:pt x="0" y="0"/>
                </a:lnTo>
                <a:lnTo>
                  <a:pt x="0" y="10287000"/>
                </a:lnTo>
                <a:lnTo>
                  <a:pt x="4521993" y="10287000"/>
                </a:lnTo>
                <a:lnTo>
                  <a:pt x="4521993" y="0"/>
                </a:lnTo>
                <a:close/>
              </a:path>
            </a:pathLst>
          </a:custGeom>
          <a:blipFill>
            <a:blip r:embed="rId2">
              <a:alphaModFix amt="60000"/>
            </a:blip>
            <a:stretch>
              <a:fillRect l="0" t="0" r="0" b="0"/>
            </a:stretch>
          </a:blipFill>
        </p:spPr>
      </p:sp>
      <p:sp>
        <p:nvSpPr>
          <p:cNvPr name="Freeform 3" id="3"/>
          <p:cNvSpPr/>
          <p:nvPr/>
        </p:nvSpPr>
        <p:spPr>
          <a:xfrm flipH="false" flipV="false" rot="0">
            <a:off x="8705850" y="-47625"/>
            <a:ext cx="4521994" cy="10287000"/>
          </a:xfrm>
          <a:custGeom>
            <a:avLst/>
            <a:gdLst/>
            <a:ahLst/>
            <a:cxnLst/>
            <a:rect r="r" b="b" t="t" l="l"/>
            <a:pathLst>
              <a:path h="10287000" w="4521994">
                <a:moveTo>
                  <a:pt x="0" y="0"/>
                </a:moveTo>
                <a:lnTo>
                  <a:pt x="4521994" y="0"/>
                </a:lnTo>
                <a:lnTo>
                  <a:pt x="4521994" y="10287000"/>
                </a:lnTo>
                <a:lnTo>
                  <a:pt x="0" y="10287000"/>
                </a:lnTo>
                <a:lnTo>
                  <a:pt x="0" y="0"/>
                </a:lnTo>
                <a:close/>
              </a:path>
            </a:pathLst>
          </a:custGeom>
          <a:blipFill>
            <a:blip r:embed="rId2">
              <a:alphaModFix amt="60000"/>
            </a:blip>
            <a:stretch>
              <a:fillRect l="0" t="0" r="0" b="0"/>
            </a:stretch>
          </a:blipFill>
        </p:spPr>
      </p:sp>
      <p:grpSp>
        <p:nvGrpSpPr>
          <p:cNvPr name="Group 4" id="4"/>
          <p:cNvGrpSpPr/>
          <p:nvPr/>
        </p:nvGrpSpPr>
        <p:grpSpPr>
          <a:xfrm rot="0">
            <a:off x="6187047" y="0"/>
            <a:ext cx="5913906" cy="10287000"/>
            <a:chOff x="0" y="0"/>
            <a:chExt cx="7885208" cy="13716000"/>
          </a:xfrm>
        </p:grpSpPr>
        <p:pic>
          <p:nvPicPr>
            <p:cNvPr name="Picture 5" id="5"/>
            <p:cNvPicPr>
              <a:picLocks noChangeAspect="true"/>
            </p:cNvPicPr>
            <p:nvPr/>
          </p:nvPicPr>
          <p:blipFill>
            <a:blip r:embed="rId3"/>
            <a:srcRect l="41298" t="18130" r="0" b="13797"/>
            <a:stretch>
              <a:fillRect/>
            </a:stretch>
          </p:blipFill>
          <p:spPr>
            <a:xfrm flipH="false" flipV="false">
              <a:off x="0" y="0"/>
              <a:ext cx="7885208" cy="13716000"/>
            </a:xfrm>
            <a:prstGeom prst="rect">
              <a:avLst/>
            </a:prstGeom>
          </p:spPr>
        </p:pic>
      </p:grpSp>
      <p:sp>
        <p:nvSpPr>
          <p:cNvPr name="TextBox 6" id="6"/>
          <p:cNvSpPr txBox="true"/>
          <p:nvPr/>
        </p:nvSpPr>
        <p:spPr>
          <a:xfrm rot="0">
            <a:off x="3884452" y="1149283"/>
            <a:ext cx="1382483" cy="1170116"/>
          </a:xfrm>
          <a:prstGeom prst="rect">
            <a:avLst/>
          </a:prstGeom>
        </p:spPr>
        <p:txBody>
          <a:bodyPr anchor="t" rtlCol="false" tIns="0" lIns="0" bIns="0" rIns="0">
            <a:spAutoFit/>
          </a:bodyPr>
          <a:lstStyle/>
          <a:p>
            <a:pPr algn="r">
              <a:lnSpc>
                <a:spcPts val="9005"/>
              </a:lnSpc>
              <a:spcBef>
                <a:spcPct val="0"/>
              </a:spcBef>
            </a:pPr>
            <a:r>
              <a:rPr lang="en-US" sz="6432">
                <a:solidFill>
                  <a:srgbClr val="A1A621"/>
                </a:solidFill>
                <a:latin typeface="Poppins Bold"/>
              </a:rPr>
              <a:t>01</a:t>
            </a:r>
          </a:p>
        </p:txBody>
      </p:sp>
      <p:sp>
        <p:nvSpPr>
          <p:cNvPr name="TextBox 7" id="7"/>
          <p:cNvSpPr txBox="true"/>
          <p:nvPr/>
        </p:nvSpPr>
        <p:spPr>
          <a:xfrm rot="0">
            <a:off x="3884452" y="3997840"/>
            <a:ext cx="1382483" cy="1170116"/>
          </a:xfrm>
          <a:prstGeom prst="rect">
            <a:avLst/>
          </a:prstGeom>
        </p:spPr>
        <p:txBody>
          <a:bodyPr anchor="t" rtlCol="false" tIns="0" lIns="0" bIns="0" rIns="0">
            <a:spAutoFit/>
          </a:bodyPr>
          <a:lstStyle/>
          <a:p>
            <a:pPr algn="r">
              <a:lnSpc>
                <a:spcPts val="9005"/>
              </a:lnSpc>
              <a:spcBef>
                <a:spcPct val="0"/>
              </a:spcBef>
            </a:pPr>
            <a:r>
              <a:rPr lang="en-US" sz="6432">
                <a:solidFill>
                  <a:srgbClr val="D97823"/>
                </a:solidFill>
                <a:latin typeface="Poppins Bold"/>
              </a:rPr>
              <a:t>02</a:t>
            </a:r>
          </a:p>
        </p:txBody>
      </p:sp>
      <p:sp>
        <p:nvSpPr>
          <p:cNvPr name="TextBox 8" id="8"/>
          <p:cNvSpPr txBox="true"/>
          <p:nvPr/>
        </p:nvSpPr>
        <p:spPr>
          <a:xfrm rot="0">
            <a:off x="3884452" y="6846397"/>
            <a:ext cx="1382483" cy="1170116"/>
          </a:xfrm>
          <a:prstGeom prst="rect">
            <a:avLst/>
          </a:prstGeom>
        </p:spPr>
        <p:txBody>
          <a:bodyPr anchor="t" rtlCol="false" tIns="0" lIns="0" bIns="0" rIns="0">
            <a:spAutoFit/>
          </a:bodyPr>
          <a:lstStyle/>
          <a:p>
            <a:pPr algn="r">
              <a:lnSpc>
                <a:spcPts val="9005"/>
              </a:lnSpc>
              <a:spcBef>
                <a:spcPct val="0"/>
              </a:spcBef>
            </a:pPr>
            <a:r>
              <a:rPr lang="en-US" sz="6432">
                <a:solidFill>
                  <a:srgbClr val="A1A621"/>
                </a:solidFill>
                <a:latin typeface="Poppins Bold"/>
              </a:rPr>
              <a:t>03</a:t>
            </a:r>
          </a:p>
        </p:txBody>
      </p:sp>
      <p:sp>
        <p:nvSpPr>
          <p:cNvPr name="TextBox 9" id="9"/>
          <p:cNvSpPr txBox="true"/>
          <p:nvPr/>
        </p:nvSpPr>
        <p:spPr>
          <a:xfrm rot="0">
            <a:off x="13021065" y="3997840"/>
            <a:ext cx="1382483" cy="1170116"/>
          </a:xfrm>
          <a:prstGeom prst="rect">
            <a:avLst/>
          </a:prstGeom>
        </p:spPr>
        <p:txBody>
          <a:bodyPr anchor="t" rtlCol="false" tIns="0" lIns="0" bIns="0" rIns="0">
            <a:spAutoFit/>
          </a:bodyPr>
          <a:lstStyle/>
          <a:p>
            <a:pPr>
              <a:lnSpc>
                <a:spcPts val="9005"/>
              </a:lnSpc>
              <a:spcBef>
                <a:spcPct val="0"/>
              </a:spcBef>
            </a:pPr>
            <a:r>
              <a:rPr lang="en-US" sz="6432">
                <a:solidFill>
                  <a:srgbClr val="A1A621"/>
                </a:solidFill>
                <a:latin typeface="Poppins Bold"/>
              </a:rPr>
              <a:t>04</a:t>
            </a:r>
          </a:p>
        </p:txBody>
      </p:sp>
      <p:sp>
        <p:nvSpPr>
          <p:cNvPr name="TextBox 10" id="10"/>
          <p:cNvSpPr txBox="true"/>
          <p:nvPr/>
        </p:nvSpPr>
        <p:spPr>
          <a:xfrm rot="0">
            <a:off x="13021065" y="6846397"/>
            <a:ext cx="1382483" cy="1170116"/>
          </a:xfrm>
          <a:prstGeom prst="rect">
            <a:avLst/>
          </a:prstGeom>
        </p:spPr>
        <p:txBody>
          <a:bodyPr anchor="t" rtlCol="false" tIns="0" lIns="0" bIns="0" rIns="0">
            <a:spAutoFit/>
          </a:bodyPr>
          <a:lstStyle/>
          <a:p>
            <a:pPr>
              <a:lnSpc>
                <a:spcPts val="9005"/>
              </a:lnSpc>
              <a:spcBef>
                <a:spcPct val="0"/>
              </a:spcBef>
            </a:pPr>
            <a:r>
              <a:rPr lang="en-US" sz="6432">
                <a:solidFill>
                  <a:srgbClr val="D97823"/>
                </a:solidFill>
                <a:latin typeface="Poppins Bold"/>
              </a:rPr>
              <a:t>05</a:t>
            </a:r>
          </a:p>
        </p:txBody>
      </p:sp>
      <p:sp>
        <p:nvSpPr>
          <p:cNvPr name="TextBox 11" id="11"/>
          <p:cNvSpPr txBox="true"/>
          <p:nvPr/>
        </p:nvSpPr>
        <p:spPr>
          <a:xfrm rot="0">
            <a:off x="3043678" y="2079987"/>
            <a:ext cx="2219444" cy="1170116"/>
          </a:xfrm>
          <a:prstGeom prst="rect">
            <a:avLst/>
          </a:prstGeom>
        </p:spPr>
        <p:txBody>
          <a:bodyPr anchor="t" rtlCol="false" tIns="0" lIns="0" bIns="0" rIns="0">
            <a:spAutoFit/>
          </a:bodyPr>
          <a:lstStyle/>
          <a:p>
            <a:pPr algn="ctr">
              <a:lnSpc>
                <a:spcPts val="9005"/>
              </a:lnSpc>
              <a:spcBef>
                <a:spcPct val="0"/>
              </a:spcBef>
            </a:pPr>
            <a:r>
              <a:rPr lang="en-US" sz="6432">
                <a:solidFill>
                  <a:srgbClr val="A1A621"/>
                </a:solidFill>
                <a:latin typeface="Poppins Bold"/>
              </a:rPr>
              <a:t>HTML</a:t>
            </a:r>
          </a:p>
        </p:txBody>
      </p:sp>
      <p:sp>
        <p:nvSpPr>
          <p:cNvPr name="TextBox 12" id="12"/>
          <p:cNvSpPr txBox="true"/>
          <p:nvPr/>
        </p:nvSpPr>
        <p:spPr>
          <a:xfrm rot="0">
            <a:off x="3281955" y="4905375"/>
            <a:ext cx="1984980" cy="1170116"/>
          </a:xfrm>
          <a:prstGeom prst="rect">
            <a:avLst/>
          </a:prstGeom>
        </p:spPr>
        <p:txBody>
          <a:bodyPr anchor="t" rtlCol="false" tIns="0" lIns="0" bIns="0" rIns="0">
            <a:spAutoFit/>
          </a:bodyPr>
          <a:lstStyle/>
          <a:p>
            <a:pPr algn="r">
              <a:lnSpc>
                <a:spcPts val="9005"/>
              </a:lnSpc>
              <a:spcBef>
                <a:spcPct val="0"/>
              </a:spcBef>
            </a:pPr>
            <a:r>
              <a:rPr lang="en-US" sz="6432">
                <a:solidFill>
                  <a:srgbClr val="D97823"/>
                </a:solidFill>
                <a:latin typeface="Poppins Bold"/>
              </a:rPr>
              <a:t>CSS</a:t>
            </a:r>
          </a:p>
        </p:txBody>
      </p:sp>
      <p:sp>
        <p:nvSpPr>
          <p:cNvPr name="TextBox 13" id="13"/>
          <p:cNvSpPr txBox="true"/>
          <p:nvPr/>
        </p:nvSpPr>
        <p:spPr>
          <a:xfrm rot="0">
            <a:off x="-239" y="7777101"/>
            <a:ext cx="5263361" cy="1170116"/>
          </a:xfrm>
          <a:prstGeom prst="rect">
            <a:avLst/>
          </a:prstGeom>
        </p:spPr>
        <p:txBody>
          <a:bodyPr anchor="t" rtlCol="false" tIns="0" lIns="0" bIns="0" rIns="0">
            <a:spAutoFit/>
          </a:bodyPr>
          <a:lstStyle/>
          <a:p>
            <a:pPr algn="r">
              <a:lnSpc>
                <a:spcPts val="9005"/>
              </a:lnSpc>
              <a:spcBef>
                <a:spcPct val="0"/>
              </a:spcBef>
            </a:pPr>
            <a:r>
              <a:rPr lang="en-US" sz="6432">
                <a:solidFill>
                  <a:srgbClr val="A1A621"/>
                </a:solidFill>
                <a:latin typeface="Poppins Bold"/>
              </a:rPr>
              <a:t>JAVASCRIPT</a:t>
            </a:r>
          </a:p>
        </p:txBody>
      </p:sp>
      <p:sp>
        <p:nvSpPr>
          <p:cNvPr name="TextBox 14" id="14"/>
          <p:cNvSpPr txBox="true"/>
          <p:nvPr/>
        </p:nvSpPr>
        <p:spPr>
          <a:xfrm rot="0">
            <a:off x="13024878" y="4977456"/>
            <a:ext cx="5263122" cy="1170116"/>
          </a:xfrm>
          <a:prstGeom prst="rect">
            <a:avLst/>
          </a:prstGeom>
        </p:spPr>
        <p:txBody>
          <a:bodyPr anchor="t" rtlCol="false" tIns="0" lIns="0" bIns="0" rIns="0">
            <a:spAutoFit/>
          </a:bodyPr>
          <a:lstStyle/>
          <a:p>
            <a:pPr>
              <a:lnSpc>
                <a:spcPts val="9005"/>
              </a:lnSpc>
              <a:spcBef>
                <a:spcPct val="0"/>
              </a:spcBef>
            </a:pPr>
            <a:r>
              <a:rPr lang="en-US" sz="6432">
                <a:solidFill>
                  <a:srgbClr val="A1A621"/>
                </a:solidFill>
                <a:latin typeface="Poppins Bold"/>
              </a:rPr>
              <a:t>BOOTSTRAP</a:t>
            </a:r>
          </a:p>
        </p:txBody>
      </p:sp>
      <p:sp>
        <p:nvSpPr>
          <p:cNvPr name="TextBox 15" id="15"/>
          <p:cNvSpPr txBox="true"/>
          <p:nvPr/>
        </p:nvSpPr>
        <p:spPr>
          <a:xfrm rot="0">
            <a:off x="13021065" y="7826013"/>
            <a:ext cx="4238235" cy="1170116"/>
          </a:xfrm>
          <a:prstGeom prst="rect">
            <a:avLst/>
          </a:prstGeom>
        </p:spPr>
        <p:txBody>
          <a:bodyPr anchor="t" rtlCol="false" tIns="0" lIns="0" bIns="0" rIns="0">
            <a:spAutoFit/>
          </a:bodyPr>
          <a:lstStyle/>
          <a:p>
            <a:pPr>
              <a:lnSpc>
                <a:spcPts val="9005"/>
              </a:lnSpc>
              <a:spcBef>
                <a:spcPct val="0"/>
              </a:spcBef>
            </a:pPr>
            <a:r>
              <a:rPr lang="en-US" sz="6432">
                <a:solidFill>
                  <a:srgbClr val="D97823"/>
                </a:solidFill>
                <a:latin typeface="Poppins Bold"/>
              </a:rPr>
              <a:t>RAPID API</a:t>
            </a:r>
          </a:p>
        </p:txBody>
      </p:sp>
      <p:sp>
        <p:nvSpPr>
          <p:cNvPr name="TextBox 16" id="16"/>
          <p:cNvSpPr txBox="true"/>
          <p:nvPr/>
        </p:nvSpPr>
        <p:spPr>
          <a:xfrm rot="0">
            <a:off x="13004233" y="645025"/>
            <a:ext cx="5342512" cy="1167400"/>
          </a:xfrm>
          <a:prstGeom prst="rect">
            <a:avLst/>
          </a:prstGeom>
        </p:spPr>
        <p:txBody>
          <a:bodyPr anchor="t" rtlCol="false" tIns="0" lIns="0" bIns="0" rIns="0">
            <a:spAutoFit/>
          </a:bodyPr>
          <a:lstStyle/>
          <a:p>
            <a:pPr>
              <a:lnSpc>
                <a:spcPts val="9005"/>
              </a:lnSpc>
              <a:spcBef>
                <a:spcPct val="0"/>
              </a:spcBef>
            </a:pPr>
            <a:r>
              <a:rPr lang="en-US" sz="6432">
                <a:solidFill>
                  <a:srgbClr val="000000"/>
                </a:solidFill>
                <a:latin typeface="Poppins Bold"/>
              </a:rPr>
              <a:t>Tech Stack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DAF_Y9J-Pqg</dc:identifier>
  <dcterms:modified xsi:type="dcterms:W3CDTF">2011-08-01T06:04:30Z</dcterms:modified>
  <cp:revision>1</cp:revision>
  <dc:title>Beige Minimalist Food Restaurant Presentation</dc:title>
</cp:coreProperties>
</file>